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4"/>
  </p:sldMasterIdLst>
  <p:notesMasterIdLst>
    <p:notesMasterId r:id="rId29"/>
  </p:notesMasterIdLst>
  <p:sldIdLst>
    <p:sldId id="257" r:id="rId5"/>
    <p:sldId id="293" r:id="rId6"/>
    <p:sldId id="297" r:id="rId7"/>
    <p:sldId id="298" r:id="rId8"/>
    <p:sldId id="299" r:id="rId9"/>
    <p:sldId id="300" r:id="rId10"/>
    <p:sldId id="301" r:id="rId11"/>
    <p:sldId id="303" r:id="rId12"/>
    <p:sldId id="318" r:id="rId13"/>
    <p:sldId id="319" r:id="rId14"/>
    <p:sldId id="331" r:id="rId15"/>
    <p:sldId id="320" r:id="rId16"/>
    <p:sldId id="321" r:id="rId17"/>
    <p:sldId id="322" r:id="rId18"/>
    <p:sldId id="323" r:id="rId19"/>
    <p:sldId id="324" r:id="rId20"/>
    <p:sldId id="325" r:id="rId21"/>
    <p:sldId id="336" r:id="rId22"/>
    <p:sldId id="326" r:id="rId23"/>
    <p:sldId id="334" r:id="rId24"/>
    <p:sldId id="317" r:id="rId25"/>
    <p:sldId id="333" r:id="rId26"/>
    <p:sldId id="332" r:id="rId27"/>
    <p:sldId id="337" r:id="rId28"/>
  </p:sldIdLst>
  <p:sldSz cx="12192000" cy="6858000"/>
  <p:notesSz cx="6858000" cy="9144000"/>
  <p:defaultText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5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CF17F-3063-47A9-B039-1AA0680955B6}" v="218" dt="2021-09-25T16:21:3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94674" autoAdjust="0"/>
  </p:normalViewPr>
  <p:slideViewPr>
    <p:cSldViewPr snapToGrid="0">
      <p:cViewPr varScale="1">
        <p:scale>
          <a:sx n="102" d="100"/>
          <a:sy n="102" d="100"/>
        </p:scale>
        <p:origin x="200"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ran Duwadi" userId="S::ismaran@codehimalaya.com::09c9d102-5774-407f-bac6-1e21d62ce3e6" providerId="AD" clId="Web-{BC0CF17F-3063-47A9-B039-1AA0680955B6}"/>
    <pc:docChg chg="addSld delSld modSld">
      <pc:chgData name="Ismaran Duwadi" userId="S::ismaran@codehimalaya.com::09c9d102-5774-407f-bac6-1e21d62ce3e6" providerId="AD" clId="Web-{BC0CF17F-3063-47A9-B039-1AA0680955B6}" dt="2021-09-25T16:21:58.504" v="231"/>
      <pc:docMkLst>
        <pc:docMk/>
      </pc:docMkLst>
      <pc:sldChg chg="addSp delSp modSp mod setBg setFolMasterObjs addAnim setClrOvrMap">
        <pc:chgData name="Ismaran Duwadi" userId="S::ismaran@codehimalaya.com::09c9d102-5774-407f-bac6-1e21d62ce3e6" providerId="AD" clId="Web-{BC0CF17F-3063-47A9-B039-1AA0680955B6}" dt="2021-09-25T16:21:58.504" v="231"/>
        <pc:sldMkLst>
          <pc:docMk/>
          <pc:sldMk cId="4280144808" sldId="257"/>
        </pc:sldMkLst>
        <pc:spChg chg="mod ord">
          <ac:chgData name="Ismaran Duwadi" userId="S::ismaran@codehimalaya.com::09c9d102-5774-407f-bac6-1e21d62ce3e6" providerId="AD" clId="Web-{BC0CF17F-3063-47A9-B039-1AA0680955B6}" dt="2021-09-25T16:21:58.504" v="231"/>
          <ac:spMkLst>
            <pc:docMk/>
            <pc:sldMk cId="4280144808" sldId="257"/>
            <ac:spMk id="2" creationId="{00000000-0000-0000-0000-000000000000}"/>
          </ac:spMkLst>
        </pc:spChg>
        <pc:spChg chg="add del">
          <ac:chgData name="Ismaran Duwadi" userId="S::ismaran@codehimalaya.com::09c9d102-5774-407f-bac6-1e21d62ce3e6" providerId="AD" clId="Web-{BC0CF17F-3063-47A9-B039-1AA0680955B6}" dt="2021-09-25T16:21:58.504" v="231"/>
          <ac:spMkLst>
            <pc:docMk/>
            <pc:sldMk cId="4280144808" sldId="257"/>
            <ac:spMk id="9" creationId="{0671A8AE-40A1-4631-A6B8-581AFF065482}"/>
          </ac:spMkLst>
        </pc:spChg>
        <pc:spChg chg="add del">
          <ac:chgData name="Ismaran Duwadi" userId="S::ismaran@codehimalaya.com::09c9d102-5774-407f-bac6-1e21d62ce3e6" providerId="AD" clId="Web-{BC0CF17F-3063-47A9-B039-1AA0680955B6}" dt="2021-09-25T16:21:58.504" v="231"/>
          <ac:spMkLst>
            <pc:docMk/>
            <pc:sldMk cId="4280144808" sldId="257"/>
            <ac:spMk id="11" creationId="{AB58EF07-17C2-48CF-ABB0-EEF1F17CB8F0}"/>
          </ac:spMkLst>
        </pc:spChg>
        <pc:spChg chg="add del">
          <ac:chgData name="Ismaran Duwadi" userId="S::ismaran@codehimalaya.com::09c9d102-5774-407f-bac6-1e21d62ce3e6" providerId="AD" clId="Web-{BC0CF17F-3063-47A9-B039-1AA0680955B6}" dt="2021-09-25T16:21:58.504" v="231"/>
          <ac:spMkLst>
            <pc:docMk/>
            <pc:sldMk cId="4280144808" sldId="257"/>
            <ac:spMk id="13" creationId="{AF2F604E-43BE-4DC3-B983-E071523364F8}"/>
          </ac:spMkLst>
        </pc:spChg>
        <pc:spChg chg="add del">
          <ac:chgData name="Ismaran Duwadi" userId="S::ismaran@codehimalaya.com::09c9d102-5774-407f-bac6-1e21d62ce3e6" providerId="AD" clId="Web-{BC0CF17F-3063-47A9-B039-1AA0680955B6}" dt="2021-09-25T16:21:58.504" v="231"/>
          <ac:spMkLst>
            <pc:docMk/>
            <pc:sldMk cId="4280144808" sldId="257"/>
            <ac:spMk id="15" creationId="{08C9B587-E65E-4B52-B37C-ABEBB6E87928}"/>
          </ac:spMkLst>
        </pc:spChg>
        <pc:spChg chg="add">
          <ac:chgData name="Ismaran Duwadi" userId="S::ismaran@codehimalaya.com::09c9d102-5774-407f-bac6-1e21d62ce3e6" providerId="AD" clId="Web-{BC0CF17F-3063-47A9-B039-1AA0680955B6}" dt="2021-09-25T16:21:58.504" v="231"/>
          <ac:spMkLst>
            <pc:docMk/>
            <pc:sldMk cId="4280144808" sldId="257"/>
            <ac:spMk id="20" creationId="{9203DE33-2CD4-4CA8-9AF3-37C3B65133B0}"/>
          </ac:spMkLst>
        </pc:spChg>
        <pc:spChg chg="add">
          <ac:chgData name="Ismaran Duwadi" userId="S::ismaran@codehimalaya.com::09c9d102-5774-407f-bac6-1e21d62ce3e6" providerId="AD" clId="Web-{BC0CF17F-3063-47A9-B039-1AA0680955B6}" dt="2021-09-25T16:21:58.504" v="231"/>
          <ac:spMkLst>
            <pc:docMk/>
            <pc:sldMk cId="4280144808" sldId="257"/>
            <ac:spMk id="22" creationId="{0AF57B88-1D4C-41FA-A761-EC1DD10C35CB}"/>
          </ac:spMkLst>
        </pc:spChg>
        <pc:spChg chg="add">
          <ac:chgData name="Ismaran Duwadi" userId="S::ismaran@codehimalaya.com::09c9d102-5774-407f-bac6-1e21d62ce3e6" providerId="AD" clId="Web-{BC0CF17F-3063-47A9-B039-1AA0680955B6}" dt="2021-09-25T16:21:58.504" v="231"/>
          <ac:spMkLst>
            <pc:docMk/>
            <pc:sldMk cId="4280144808" sldId="257"/>
            <ac:spMk id="24" creationId="{D2548F45-5164-4ABB-8212-7F293FDED8D4}"/>
          </ac:spMkLst>
        </pc:spChg>
        <pc:spChg chg="add">
          <ac:chgData name="Ismaran Duwadi" userId="S::ismaran@codehimalaya.com::09c9d102-5774-407f-bac6-1e21d62ce3e6" providerId="AD" clId="Web-{BC0CF17F-3063-47A9-B039-1AA0680955B6}" dt="2021-09-25T16:21:58.504" v="231"/>
          <ac:spMkLst>
            <pc:docMk/>
            <pc:sldMk cId="4280144808" sldId="257"/>
            <ac:spMk id="26" creationId="{5E81CCFB-7BEF-4186-86FB-D09450B4D02D}"/>
          </ac:spMkLst>
        </pc:spChg>
        <pc:picChg chg="add del mod">
          <ac:chgData name="Ismaran Duwadi" userId="S::ismaran@codehimalaya.com::09c9d102-5774-407f-bac6-1e21d62ce3e6" providerId="AD" clId="Web-{BC0CF17F-3063-47A9-B039-1AA0680955B6}" dt="2021-09-25T16:06:11.220" v="31"/>
          <ac:picMkLst>
            <pc:docMk/>
            <pc:sldMk cId="4280144808" sldId="257"/>
            <ac:picMk id="3" creationId="{4E930704-3DCE-4989-8086-DCFFD0641C18}"/>
          </ac:picMkLst>
        </pc:picChg>
        <pc:picChg chg="add mod">
          <ac:chgData name="Ismaran Duwadi" userId="S::ismaran@codehimalaya.com::09c9d102-5774-407f-bac6-1e21d62ce3e6" providerId="AD" clId="Web-{BC0CF17F-3063-47A9-B039-1AA0680955B6}" dt="2021-09-25T16:21:58.504" v="231"/>
          <ac:picMkLst>
            <pc:docMk/>
            <pc:sldMk cId="4280144808" sldId="257"/>
            <ac:picMk id="4" creationId="{72CE559B-82E4-42B1-89F4-074EA3AEE7A3}"/>
          </ac:picMkLst>
        </pc:picChg>
        <pc:picChg chg="add mod">
          <ac:chgData name="Ismaran Duwadi" userId="S::ismaran@codehimalaya.com::09c9d102-5774-407f-bac6-1e21d62ce3e6" providerId="AD" clId="Web-{BC0CF17F-3063-47A9-B039-1AA0680955B6}" dt="2021-09-25T16:06:33.830" v="37" actId="1076"/>
          <ac:picMkLst>
            <pc:docMk/>
            <pc:sldMk cId="4280144808" sldId="257"/>
            <ac:picMk id="5" creationId="{B3CB4167-1704-4F42-9C79-292D1510F084}"/>
          </ac:picMkLst>
        </pc:picChg>
        <pc:picChg chg="del">
          <ac:chgData name="Ismaran Duwadi" userId="S::ismaran@codehimalaya.com::09c9d102-5774-407f-bac6-1e21d62ce3e6" providerId="AD" clId="Web-{BC0CF17F-3063-47A9-B039-1AA0680955B6}" dt="2021-09-25T16:04:24.280" v="0"/>
          <ac:picMkLst>
            <pc:docMk/>
            <pc:sldMk cId="4280144808" sldId="257"/>
            <ac:picMk id="6" creationId="{00000000-0000-0000-0000-000000000000}"/>
          </ac:picMkLst>
        </pc:picChg>
      </pc:sldChg>
      <pc:sldChg chg="del">
        <pc:chgData name="Ismaran Duwadi" userId="S::ismaran@codehimalaya.com::09c9d102-5774-407f-bac6-1e21d62ce3e6" providerId="AD" clId="Web-{BC0CF17F-3063-47A9-B039-1AA0680955B6}" dt="2021-09-25T16:19:06.204" v="184"/>
        <pc:sldMkLst>
          <pc:docMk/>
          <pc:sldMk cId="2051425146" sldId="263"/>
        </pc:sldMkLst>
      </pc:sldChg>
      <pc:sldChg chg="del">
        <pc:chgData name="Ismaran Duwadi" userId="S::ismaran@codehimalaya.com::09c9d102-5774-407f-bac6-1e21d62ce3e6" providerId="AD" clId="Web-{BC0CF17F-3063-47A9-B039-1AA0680955B6}" dt="2021-09-25T16:19:12.266" v="188"/>
        <pc:sldMkLst>
          <pc:docMk/>
          <pc:sldMk cId="102381043" sldId="266"/>
        </pc:sldMkLst>
      </pc:sldChg>
      <pc:sldChg chg="del">
        <pc:chgData name="Ismaran Duwadi" userId="S::ismaran@codehimalaya.com::09c9d102-5774-407f-bac6-1e21d62ce3e6" providerId="AD" clId="Web-{BC0CF17F-3063-47A9-B039-1AA0680955B6}" dt="2021-09-25T16:19:15.110" v="189"/>
        <pc:sldMkLst>
          <pc:docMk/>
          <pc:sldMk cId="1454959633" sldId="267"/>
        </pc:sldMkLst>
      </pc:sldChg>
      <pc:sldChg chg="del">
        <pc:chgData name="Ismaran Duwadi" userId="S::ismaran@codehimalaya.com::09c9d102-5774-407f-bac6-1e21d62ce3e6" providerId="AD" clId="Web-{BC0CF17F-3063-47A9-B039-1AA0680955B6}" dt="2021-09-25T16:19:17.610" v="190"/>
        <pc:sldMkLst>
          <pc:docMk/>
          <pc:sldMk cId="881550073" sldId="268"/>
        </pc:sldMkLst>
      </pc:sldChg>
      <pc:sldChg chg="del">
        <pc:chgData name="Ismaran Duwadi" userId="S::ismaran@codehimalaya.com::09c9d102-5774-407f-bac6-1e21d62ce3e6" providerId="AD" clId="Web-{BC0CF17F-3063-47A9-B039-1AA0680955B6}" dt="2021-09-25T16:19:18.876" v="191"/>
        <pc:sldMkLst>
          <pc:docMk/>
          <pc:sldMk cId="268117782" sldId="269"/>
        </pc:sldMkLst>
      </pc:sldChg>
      <pc:sldChg chg="del">
        <pc:chgData name="Ismaran Duwadi" userId="S::ismaran@codehimalaya.com::09c9d102-5774-407f-bac6-1e21d62ce3e6" providerId="AD" clId="Web-{BC0CF17F-3063-47A9-B039-1AA0680955B6}" dt="2021-09-25T16:19:20.079" v="192"/>
        <pc:sldMkLst>
          <pc:docMk/>
          <pc:sldMk cId="2151583495" sldId="270"/>
        </pc:sldMkLst>
      </pc:sldChg>
      <pc:sldChg chg="del">
        <pc:chgData name="Ismaran Duwadi" userId="S::ismaran@codehimalaya.com::09c9d102-5774-407f-bac6-1e21d62ce3e6" providerId="AD" clId="Web-{BC0CF17F-3063-47A9-B039-1AA0680955B6}" dt="2021-09-25T16:19:21.876" v="193"/>
        <pc:sldMkLst>
          <pc:docMk/>
          <pc:sldMk cId="2292424094" sldId="271"/>
        </pc:sldMkLst>
      </pc:sldChg>
      <pc:sldChg chg="del">
        <pc:chgData name="Ismaran Duwadi" userId="S::ismaran@codehimalaya.com::09c9d102-5774-407f-bac6-1e21d62ce3e6" providerId="AD" clId="Web-{BC0CF17F-3063-47A9-B039-1AA0680955B6}" dt="2021-09-25T16:19:23.266" v="194"/>
        <pc:sldMkLst>
          <pc:docMk/>
          <pc:sldMk cId="1208391177" sldId="272"/>
        </pc:sldMkLst>
      </pc:sldChg>
      <pc:sldChg chg="del">
        <pc:chgData name="Ismaran Duwadi" userId="S::ismaran@codehimalaya.com::09c9d102-5774-407f-bac6-1e21d62ce3e6" providerId="AD" clId="Web-{BC0CF17F-3063-47A9-B039-1AA0680955B6}" dt="2021-09-25T16:19:08.360" v="185"/>
        <pc:sldMkLst>
          <pc:docMk/>
          <pc:sldMk cId="3921810415" sldId="290"/>
        </pc:sldMkLst>
      </pc:sldChg>
      <pc:sldChg chg="addSp delSp modSp mod setBg setFolMasterObjs">
        <pc:chgData name="Ismaran Duwadi" userId="S::ismaran@codehimalaya.com::09c9d102-5774-407f-bac6-1e21d62ce3e6" providerId="AD" clId="Web-{BC0CF17F-3063-47A9-B039-1AA0680955B6}" dt="2021-09-25T16:07:56.034" v="55" actId="20577"/>
        <pc:sldMkLst>
          <pc:docMk/>
          <pc:sldMk cId="2617622758" sldId="293"/>
        </pc:sldMkLst>
        <pc:spChg chg="mod">
          <ac:chgData name="Ismaran Duwadi" userId="S::ismaran@codehimalaya.com::09c9d102-5774-407f-bac6-1e21d62ce3e6" providerId="AD" clId="Web-{BC0CF17F-3063-47A9-B039-1AA0680955B6}" dt="2021-09-25T16:07:56.034" v="55" actId="20577"/>
          <ac:spMkLst>
            <pc:docMk/>
            <pc:sldMk cId="2617622758" sldId="293"/>
            <ac:spMk id="2" creationId="{00000000-0000-0000-0000-000000000000}"/>
          </ac:spMkLst>
        </pc:spChg>
        <pc:spChg chg="add del mod">
          <ac:chgData name="Ismaran Duwadi" userId="S::ismaran@codehimalaya.com::09c9d102-5774-407f-bac6-1e21d62ce3e6" providerId="AD" clId="Web-{BC0CF17F-3063-47A9-B039-1AA0680955B6}" dt="2021-09-25T16:07:48.581" v="49"/>
          <ac:spMkLst>
            <pc:docMk/>
            <pc:sldMk cId="2617622758" sldId="293"/>
            <ac:spMk id="3" creationId="{00000000-0000-0000-0000-000000000000}"/>
          </ac:spMkLst>
        </pc:spChg>
        <pc:spChg chg="add del">
          <ac:chgData name="Ismaran Duwadi" userId="S::ismaran@codehimalaya.com::09c9d102-5774-407f-bac6-1e21d62ce3e6" providerId="AD" clId="Web-{BC0CF17F-3063-47A9-B039-1AA0680955B6}" dt="2021-09-25T16:07:48.550" v="48"/>
          <ac:spMkLst>
            <pc:docMk/>
            <pc:sldMk cId="2617622758" sldId="293"/>
            <ac:spMk id="9" creationId="{7DA1F35B-C8F7-4A5A-9339-7DA4D785B300}"/>
          </ac:spMkLst>
        </pc:spChg>
        <pc:spChg chg="add del">
          <ac:chgData name="Ismaran Duwadi" userId="S::ismaran@codehimalaya.com::09c9d102-5774-407f-bac6-1e21d62ce3e6" providerId="AD" clId="Web-{BC0CF17F-3063-47A9-B039-1AA0680955B6}" dt="2021-09-25T16:07:48.550" v="48"/>
          <ac:spMkLst>
            <pc:docMk/>
            <pc:sldMk cId="2617622758" sldId="293"/>
            <ac:spMk id="11" creationId="{B2D4AD41-40DA-4A81-92F5-B6E3BA1ED82A}"/>
          </ac:spMkLst>
        </pc:spChg>
        <pc:graphicFrameChg chg="add del">
          <ac:chgData name="Ismaran Duwadi" userId="S::ismaran@codehimalaya.com::09c9d102-5774-407f-bac6-1e21d62ce3e6" providerId="AD" clId="Web-{BC0CF17F-3063-47A9-B039-1AA0680955B6}" dt="2021-09-25T16:07:48.550" v="48"/>
          <ac:graphicFrameMkLst>
            <pc:docMk/>
            <pc:sldMk cId="2617622758" sldId="293"/>
            <ac:graphicFrameMk id="5" creationId="{72E7484B-8B6F-4FCD-825C-C7418E7CA12D}"/>
          </ac:graphicFrameMkLst>
        </pc:graphicFrameChg>
        <pc:picChg chg="add">
          <ac:chgData name="Ismaran Duwadi" userId="S::ismaran@codehimalaya.com::09c9d102-5774-407f-bac6-1e21d62ce3e6" providerId="AD" clId="Web-{BC0CF17F-3063-47A9-B039-1AA0680955B6}" dt="2021-09-25T16:07:48.581" v="49"/>
          <ac:picMkLst>
            <pc:docMk/>
            <pc:sldMk cId="2617622758" sldId="293"/>
            <ac:picMk id="6" creationId="{3BECA293-1929-414B-8442-3E62AD9F2680}"/>
          </ac:picMkLst>
        </pc:picChg>
        <pc:cxnChg chg="add">
          <ac:chgData name="Ismaran Duwadi" userId="S::ismaran@codehimalaya.com::09c9d102-5774-407f-bac6-1e21d62ce3e6" providerId="AD" clId="Web-{BC0CF17F-3063-47A9-B039-1AA0680955B6}" dt="2021-09-25T16:07:48.581" v="49"/>
          <ac:cxnSpMkLst>
            <pc:docMk/>
            <pc:sldMk cId="2617622758" sldId="293"/>
            <ac:cxnSpMk id="7" creationId="{A7F400EE-A8A5-48AF-B4D6-291B52C6F0B0}"/>
          </ac:cxnSpMkLst>
        </pc:cxnChg>
      </pc:sldChg>
      <pc:sldChg chg="addSp delSp modSp mod setBg setFolMasterObjs">
        <pc:chgData name="Ismaran Duwadi" userId="S::ismaran@codehimalaya.com::09c9d102-5774-407f-bac6-1e21d62ce3e6" providerId="AD" clId="Web-{BC0CF17F-3063-47A9-B039-1AA0680955B6}" dt="2021-09-25T16:08:43.520" v="65" actId="20577"/>
        <pc:sldMkLst>
          <pc:docMk/>
          <pc:sldMk cId="2772346816" sldId="297"/>
        </pc:sldMkLst>
        <pc:spChg chg="del">
          <ac:chgData name="Ismaran Duwadi" userId="S::ismaran@codehimalaya.com::09c9d102-5774-407f-bac6-1e21d62ce3e6" providerId="AD" clId="Web-{BC0CF17F-3063-47A9-B039-1AA0680955B6}" dt="2021-09-25T16:08:05.878" v="56"/>
          <ac:spMkLst>
            <pc:docMk/>
            <pc:sldMk cId="2772346816" sldId="297"/>
            <ac:spMk id="3" creationId="{00000000-0000-0000-0000-000000000000}"/>
          </ac:spMkLst>
        </pc:spChg>
        <pc:spChg chg="mod">
          <ac:chgData name="Ismaran Duwadi" userId="S::ismaran@codehimalaya.com::09c9d102-5774-407f-bac6-1e21d62ce3e6" providerId="AD" clId="Web-{BC0CF17F-3063-47A9-B039-1AA0680955B6}" dt="2021-09-25T16:08:43.520" v="65" actId="20577"/>
          <ac:spMkLst>
            <pc:docMk/>
            <pc:sldMk cId="2772346816" sldId="297"/>
            <ac:spMk id="4" creationId="{00000000-0000-0000-0000-000000000000}"/>
          </ac:spMkLst>
        </pc:spChg>
        <pc:spChg chg="add">
          <ac:chgData name="Ismaran Duwadi" userId="S::ismaran@codehimalaya.com::09c9d102-5774-407f-bac6-1e21d62ce3e6" providerId="AD" clId="Web-{BC0CF17F-3063-47A9-B039-1AA0680955B6}" dt="2021-09-25T16:08:32.613" v="58"/>
          <ac:spMkLst>
            <pc:docMk/>
            <pc:sldMk cId="2772346816" sldId="297"/>
            <ac:spMk id="9" creationId="{06DA9DF9-31F7-4056-B42E-878CC92417B8}"/>
          </ac:spMkLst>
        </pc:spChg>
        <pc:picChg chg="add mod">
          <ac:chgData name="Ismaran Duwadi" userId="S::ismaran@codehimalaya.com::09c9d102-5774-407f-bac6-1e21d62ce3e6" providerId="AD" clId="Web-{BC0CF17F-3063-47A9-B039-1AA0680955B6}" dt="2021-09-25T16:08:32.613" v="58"/>
          <ac:picMkLst>
            <pc:docMk/>
            <pc:sldMk cId="2772346816" sldId="297"/>
            <ac:picMk id="2" creationId="{8B8C63B2-36A8-44CE-8232-FCF52E923EF9}"/>
          </ac:picMkLst>
        </pc:picChg>
      </pc:sldChg>
      <pc:sldChg chg="addSp delSp modSp mod setBg setFolMasterObjs setClrOvrMap">
        <pc:chgData name="Ismaran Duwadi" userId="S::ismaran@codehimalaya.com::09c9d102-5774-407f-bac6-1e21d62ce3e6" providerId="AD" clId="Web-{BC0CF17F-3063-47A9-B039-1AA0680955B6}" dt="2021-09-25T16:09:46.552" v="74" actId="20577"/>
        <pc:sldMkLst>
          <pc:docMk/>
          <pc:sldMk cId="198170085" sldId="298"/>
        </pc:sldMkLst>
        <pc:spChg chg="mod">
          <ac:chgData name="Ismaran Duwadi" userId="S::ismaran@codehimalaya.com::09c9d102-5774-407f-bac6-1e21d62ce3e6" providerId="AD" clId="Web-{BC0CF17F-3063-47A9-B039-1AA0680955B6}" dt="2021-09-25T16:09:15.989" v="69"/>
          <ac:spMkLst>
            <pc:docMk/>
            <pc:sldMk cId="198170085" sldId="298"/>
            <ac:spMk id="2" creationId="{00000000-0000-0000-0000-000000000000}"/>
          </ac:spMkLst>
        </pc:spChg>
        <pc:spChg chg="mod">
          <ac:chgData name="Ismaran Duwadi" userId="S::ismaran@codehimalaya.com::09c9d102-5774-407f-bac6-1e21d62ce3e6" providerId="AD" clId="Web-{BC0CF17F-3063-47A9-B039-1AA0680955B6}" dt="2021-09-25T16:09:46.552" v="74" actId="20577"/>
          <ac:spMkLst>
            <pc:docMk/>
            <pc:sldMk cId="198170085" sldId="298"/>
            <ac:spMk id="3" creationId="{00000000-0000-0000-0000-000000000000}"/>
          </ac:spMkLst>
        </pc:spChg>
        <pc:spChg chg="del mod">
          <ac:chgData name="Ismaran Duwadi" userId="S::ismaran@codehimalaya.com::09c9d102-5774-407f-bac6-1e21d62ce3e6" providerId="AD" clId="Web-{BC0CF17F-3063-47A9-B039-1AA0680955B6}" dt="2021-09-25T16:09:10.255" v="68"/>
          <ac:spMkLst>
            <pc:docMk/>
            <pc:sldMk cId="198170085" sldId="298"/>
            <ac:spMk id="4" creationId="{00000000-0000-0000-0000-000000000000}"/>
          </ac:spMkLst>
        </pc:spChg>
        <pc:spChg chg="add">
          <ac:chgData name="Ismaran Duwadi" userId="S::ismaran@codehimalaya.com::09c9d102-5774-407f-bac6-1e21d62ce3e6" providerId="AD" clId="Web-{BC0CF17F-3063-47A9-B039-1AA0680955B6}" dt="2021-09-25T16:09:15.989" v="69"/>
          <ac:spMkLst>
            <pc:docMk/>
            <pc:sldMk cId="198170085" sldId="298"/>
            <ac:spMk id="8" creationId="{17718681-A12E-49D6-9925-DD7C68176D61}"/>
          </ac:spMkLst>
        </pc:spChg>
        <pc:spChg chg="add del">
          <ac:chgData name="Ismaran Duwadi" userId="S::ismaran@codehimalaya.com::09c9d102-5774-407f-bac6-1e21d62ce3e6" providerId="AD" clId="Web-{BC0CF17F-3063-47A9-B039-1AA0680955B6}" dt="2021-09-25T16:09:04.301" v="67"/>
          <ac:spMkLst>
            <pc:docMk/>
            <pc:sldMk cId="198170085" sldId="298"/>
            <ac:spMk id="9" creationId="{2A6B319F-86FE-4754-878E-06F0804D882B}"/>
          </ac:spMkLst>
        </pc:spChg>
        <pc:spChg chg="add">
          <ac:chgData name="Ismaran Duwadi" userId="S::ismaran@codehimalaya.com::09c9d102-5774-407f-bac6-1e21d62ce3e6" providerId="AD" clId="Web-{BC0CF17F-3063-47A9-B039-1AA0680955B6}" dt="2021-09-25T16:09:15.989" v="69"/>
          <ac:spMkLst>
            <pc:docMk/>
            <pc:sldMk cId="198170085" sldId="298"/>
            <ac:spMk id="10" creationId="{FBD77573-9EF2-4C35-8285-A1CF6FBB0EA5}"/>
          </ac:spMkLst>
        </pc:spChg>
        <pc:spChg chg="add del">
          <ac:chgData name="Ismaran Duwadi" userId="S::ismaran@codehimalaya.com::09c9d102-5774-407f-bac6-1e21d62ce3e6" providerId="AD" clId="Web-{BC0CF17F-3063-47A9-B039-1AA0680955B6}" dt="2021-09-25T16:09:04.301" v="67"/>
          <ac:spMkLst>
            <pc:docMk/>
            <pc:sldMk cId="198170085" sldId="298"/>
            <ac:spMk id="11" creationId="{DCF7D1B5-3477-499F-ACC5-2C8B07F4EDB3}"/>
          </ac:spMkLst>
        </pc:spChg>
      </pc:sldChg>
      <pc:sldChg chg="addSp delSp modSp mod setBg setFolMasterObjs">
        <pc:chgData name="Ismaran Duwadi" userId="S::ismaran@codehimalaya.com::09c9d102-5774-407f-bac6-1e21d62ce3e6" providerId="AD" clId="Web-{BC0CF17F-3063-47A9-B039-1AA0680955B6}" dt="2021-09-25T16:10:02.756" v="77"/>
        <pc:sldMkLst>
          <pc:docMk/>
          <pc:sldMk cId="2568476863" sldId="299"/>
        </pc:sldMkLst>
        <pc:spChg chg="mod">
          <ac:chgData name="Ismaran Duwadi" userId="S::ismaran@codehimalaya.com::09c9d102-5774-407f-bac6-1e21d62ce3e6" providerId="AD" clId="Web-{BC0CF17F-3063-47A9-B039-1AA0680955B6}" dt="2021-09-25T16:10:02.756" v="77"/>
          <ac:spMkLst>
            <pc:docMk/>
            <pc:sldMk cId="2568476863" sldId="299"/>
            <ac:spMk id="2" creationId="{00000000-0000-0000-0000-000000000000}"/>
          </ac:spMkLst>
        </pc:spChg>
        <pc:spChg chg="mod">
          <ac:chgData name="Ismaran Duwadi" userId="S::ismaran@codehimalaya.com::09c9d102-5774-407f-bac6-1e21d62ce3e6" providerId="AD" clId="Web-{BC0CF17F-3063-47A9-B039-1AA0680955B6}" dt="2021-09-25T16:10:02.756" v="77"/>
          <ac:spMkLst>
            <pc:docMk/>
            <pc:sldMk cId="2568476863" sldId="299"/>
            <ac:spMk id="3" creationId="{00000000-0000-0000-0000-000000000000}"/>
          </ac:spMkLst>
        </pc:spChg>
        <pc:spChg chg="add">
          <ac:chgData name="Ismaran Duwadi" userId="S::ismaran@codehimalaya.com::09c9d102-5774-407f-bac6-1e21d62ce3e6" providerId="AD" clId="Web-{BC0CF17F-3063-47A9-B039-1AA0680955B6}" dt="2021-09-25T16:10:02.756" v="77"/>
          <ac:spMkLst>
            <pc:docMk/>
            <pc:sldMk cId="2568476863" sldId="299"/>
            <ac:spMk id="6" creationId="{F13C74B1-5B17-4795-BED0-7140497B445A}"/>
          </ac:spMkLst>
        </pc:spChg>
        <pc:spChg chg="add">
          <ac:chgData name="Ismaran Duwadi" userId="S::ismaran@codehimalaya.com::09c9d102-5774-407f-bac6-1e21d62ce3e6" providerId="AD" clId="Web-{BC0CF17F-3063-47A9-B039-1AA0680955B6}" dt="2021-09-25T16:10:02.756" v="77"/>
          <ac:spMkLst>
            <pc:docMk/>
            <pc:sldMk cId="2568476863" sldId="299"/>
            <ac:spMk id="7" creationId="{D4974D33-8DC5-464E-8C6D-BE58F0669C17}"/>
          </ac:spMkLst>
        </pc:spChg>
        <pc:spChg chg="add del">
          <ac:chgData name="Ismaran Duwadi" userId="S::ismaran@codehimalaya.com::09c9d102-5774-407f-bac6-1e21d62ce3e6" providerId="AD" clId="Web-{BC0CF17F-3063-47A9-B039-1AA0680955B6}" dt="2021-09-25T16:10:02.756" v="76"/>
          <ac:spMkLst>
            <pc:docMk/>
            <pc:sldMk cId="2568476863" sldId="299"/>
            <ac:spMk id="9" creationId="{131BAD53-4E89-4F62-BBB7-26359763ED39}"/>
          </ac:spMkLst>
        </pc:spChg>
        <pc:spChg chg="add del">
          <ac:chgData name="Ismaran Duwadi" userId="S::ismaran@codehimalaya.com::09c9d102-5774-407f-bac6-1e21d62ce3e6" providerId="AD" clId="Web-{BC0CF17F-3063-47A9-B039-1AA0680955B6}" dt="2021-09-25T16:10:02.756" v="76"/>
          <ac:spMkLst>
            <pc:docMk/>
            <pc:sldMk cId="2568476863" sldId="299"/>
            <ac:spMk id="11" creationId="{62756DA2-40EB-4C6F-B962-5822FFB54FB6}"/>
          </ac:spMkLst>
        </pc:spChg>
        <pc:picChg chg="mod">
          <ac:chgData name="Ismaran Duwadi" userId="S::ismaran@codehimalaya.com::09c9d102-5774-407f-bac6-1e21d62ce3e6" providerId="AD" clId="Web-{BC0CF17F-3063-47A9-B039-1AA0680955B6}" dt="2021-09-25T16:10:02.756" v="77"/>
          <ac:picMkLst>
            <pc:docMk/>
            <pc:sldMk cId="2568476863" sldId="299"/>
            <ac:picMk id="4" creationId="{00000000-0000-0000-0000-000000000000}"/>
          </ac:picMkLst>
        </pc:picChg>
      </pc:sldChg>
      <pc:sldChg chg="addSp delSp modSp mod setBg setFolMasterObjs">
        <pc:chgData name="Ismaran Duwadi" userId="S::ismaran@codehimalaya.com::09c9d102-5774-407f-bac6-1e21d62ce3e6" providerId="AD" clId="Web-{BC0CF17F-3063-47A9-B039-1AA0680955B6}" dt="2021-09-25T16:11:49.945" v="96" actId="20577"/>
        <pc:sldMkLst>
          <pc:docMk/>
          <pc:sldMk cId="2117023694" sldId="300"/>
        </pc:sldMkLst>
        <pc:spChg chg="mod">
          <ac:chgData name="Ismaran Duwadi" userId="S::ismaran@codehimalaya.com::09c9d102-5774-407f-bac6-1e21d62ce3e6" providerId="AD" clId="Web-{BC0CF17F-3063-47A9-B039-1AA0680955B6}" dt="2021-09-25T16:11:39.226" v="90"/>
          <ac:spMkLst>
            <pc:docMk/>
            <pc:sldMk cId="2117023694" sldId="300"/>
            <ac:spMk id="2" creationId="{00000000-0000-0000-0000-000000000000}"/>
          </ac:spMkLst>
        </pc:spChg>
        <pc:spChg chg="mod">
          <ac:chgData name="Ismaran Duwadi" userId="S::ismaran@codehimalaya.com::09c9d102-5774-407f-bac6-1e21d62ce3e6" providerId="AD" clId="Web-{BC0CF17F-3063-47A9-B039-1AA0680955B6}" dt="2021-09-25T16:11:49.945" v="96" actId="20577"/>
          <ac:spMkLst>
            <pc:docMk/>
            <pc:sldMk cId="2117023694" sldId="300"/>
            <ac:spMk id="3" creationId="{00000000-0000-0000-0000-000000000000}"/>
          </ac:spMkLst>
        </pc:spChg>
        <pc:spChg chg="del mod">
          <ac:chgData name="Ismaran Duwadi" userId="S::ismaran@codehimalaya.com::09c9d102-5774-407f-bac6-1e21d62ce3e6" providerId="AD" clId="Web-{BC0CF17F-3063-47A9-B039-1AA0680955B6}" dt="2021-09-25T16:11:21.726" v="79"/>
          <ac:spMkLst>
            <pc:docMk/>
            <pc:sldMk cId="2117023694" sldId="300"/>
            <ac:spMk id="4" creationId="{00000000-0000-0000-0000-000000000000}"/>
          </ac:spMkLst>
        </pc:spChg>
        <pc:spChg chg="add del">
          <ac:chgData name="Ismaran Duwadi" userId="S::ismaran@codehimalaya.com::09c9d102-5774-407f-bac6-1e21d62ce3e6" providerId="AD" clId="Web-{BC0CF17F-3063-47A9-B039-1AA0680955B6}" dt="2021-09-25T16:11:39.226" v="90"/>
          <ac:spMkLst>
            <pc:docMk/>
            <pc:sldMk cId="2117023694" sldId="300"/>
            <ac:spMk id="9" creationId="{428D436F-9ACD-4C92-AFC8-C934C527A6A4}"/>
          </ac:spMkLst>
        </pc:spChg>
        <pc:spChg chg="add del">
          <ac:chgData name="Ismaran Duwadi" userId="S::ismaran@codehimalaya.com::09c9d102-5774-407f-bac6-1e21d62ce3e6" providerId="AD" clId="Web-{BC0CF17F-3063-47A9-B039-1AA0680955B6}" dt="2021-09-25T16:11:39.226" v="90"/>
          <ac:spMkLst>
            <pc:docMk/>
            <pc:sldMk cId="2117023694" sldId="300"/>
            <ac:spMk id="11" creationId="{090538E0-A884-4E60-A6AB-77D830E2FCED}"/>
          </ac:spMkLst>
        </pc:spChg>
        <pc:spChg chg="add del">
          <ac:chgData name="Ismaran Duwadi" userId="S::ismaran@codehimalaya.com::09c9d102-5774-407f-bac6-1e21d62ce3e6" providerId="AD" clId="Web-{BC0CF17F-3063-47A9-B039-1AA0680955B6}" dt="2021-09-25T16:11:39.226" v="90"/>
          <ac:spMkLst>
            <pc:docMk/>
            <pc:sldMk cId="2117023694" sldId="300"/>
            <ac:spMk id="13" creationId="{DB0D7DD0-1C67-4D4C-9E06-678233DB8468}"/>
          </ac:spMkLst>
        </pc:spChg>
        <pc:spChg chg="add">
          <ac:chgData name="Ismaran Duwadi" userId="S::ismaran@codehimalaya.com::09c9d102-5774-407f-bac6-1e21d62ce3e6" providerId="AD" clId="Web-{BC0CF17F-3063-47A9-B039-1AA0680955B6}" dt="2021-09-25T16:11:39.226" v="90"/>
          <ac:spMkLst>
            <pc:docMk/>
            <pc:sldMk cId="2117023694" sldId="300"/>
            <ac:spMk id="18" creationId="{09588DA8-065E-4F6F-8EFD-43104AB2E0CF}"/>
          </ac:spMkLst>
        </pc:spChg>
        <pc:spChg chg="add">
          <ac:chgData name="Ismaran Duwadi" userId="S::ismaran@codehimalaya.com::09c9d102-5774-407f-bac6-1e21d62ce3e6" providerId="AD" clId="Web-{BC0CF17F-3063-47A9-B039-1AA0680955B6}" dt="2021-09-25T16:11:39.226" v="90"/>
          <ac:spMkLst>
            <pc:docMk/>
            <pc:sldMk cId="2117023694" sldId="300"/>
            <ac:spMk id="20" creationId="{C4285719-470E-454C-AF62-8323075F1F5B}"/>
          </ac:spMkLst>
        </pc:spChg>
        <pc:spChg chg="add">
          <ac:chgData name="Ismaran Duwadi" userId="S::ismaran@codehimalaya.com::09c9d102-5774-407f-bac6-1e21d62ce3e6" providerId="AD" clId="Web-{BC0CF17F-3063-47A9-B039-1AA0680955B6}" dt="2021-09-25T16:11:39.226" v="90"/>
          <ac:spMkLst>
            <pc:docMk/>
            <pc:sldMk cId="2117023694" sldId="300"/>
            <ac:spMk id="22" creationId="{CD9FE4EF-C4D8-49A0-B2FF-81D8DB7D8A24}"/>
          </ac:spMkLst>
        </pc:spChg>
        <pc:spChg chg="add">
          <ac:chgData name="Ismaran Duwadi" userId="S::ismaran@codehimalaya.com::09c9d102-5774-407f-bac6-1e21d62ce3e6" providerId="AD" clId="Web-{BC0CF17F-3063-47A9-B039-1AA0680955B6}" dt="2021-09-25T16:11:39.226" v="90"/>
          <ac:spMkLst>
            <pc:docMk/>
            <pc:sldMk cId="2117023694" sldId="300"/>
            <ac:spMk id="24" creationId="{4300840D-0A0B-4512-BACA-B439D5B9C57C}"/>
          </ac:spMkLst>
        </pc:spChg>
        <pc:spChg chg="add">
          <ac:chgData name="Ismaran Duwadi" userId="S::ismaran@codehimalaya.com::09c9d102-5774-407f-bac6-1e21d62ce3e6" providerId="AD" clId="Web-{BC0CF17F-3063-47A9-B039-1AA0680955B6}" dt="2021-09-25T16:11:39.226" v="90"/>
          <ac:spMkLst>
            <pc:docMk/>
            <pc:sldMk cId="2117023694" sldId="300"/>
            <ac:spMk id="26" creationId="{D2B78728-A580-49A7-84F9-6EF6F583ADE0}"/>
          </ac:spMkLst>
        </pc:spChg>
        <pc:spChg chg="add">
          <ac:chgData name="Ismaran Duwadi" userId="S::ismaran@codehimalaya.com::09c9d102-5774-407f-bac6-1e21d62ce3e6" providerId="AD" clId="Web-{BC0CF17F-3063-47A9-B039-1AA0680955B6}" dt="2021-09-25T16:11:39.226" v="90"/>
          <ac:spMkLst>
            <pc:docMk/>
            <pc:sldMk cId="2117023694" sldId="300"/>
            <ac:spMk id="28" creationId="{38FAA1A1-D861-433F-88FA-1E9D6FD31D11}"/>
          </ac:spMkLst>
        </pc:spChg>
        <pc:spChg chg="add">
          <ac:chgData name="Ismaran Duwadi" userId="S::ismaran@codehimalaya.com::09c9d102-5774-407f-bac6-1e21d62ce3e6" providerId="AD" clId="Web-{BC0CF17F-3063-47A9-B039-1AA0680955B6}" dt="2021-09-25T16:11:39.226" v="90"/>
          <ac:spMkLst>
            <pc:docMk/>
            <pc:sldMk cId="2117023694" sldId="300"/>
            <ac:spMk id="30" creationId="{8D71EDA1-87BF-4D5D-AB79-F346FD19278A}"/>
          </ac:spMkLst>
        </pc:spChg>
      </pc:sldChg>
      <pc:sldChg chg="addSp delSp modSp mod setBg setFolMasterObjs">
        <pc:chgData name="Ismaran Duwadi" userId="S::ismaran@codehimalaya.com::09c9d102-5774-407f-bac6-1e21d62ce3e6" providerId="AD" clId="Web-{BC0CF17F-3063-47A9-B039-1AA0680955B6}" dt="2021-09-25T16:12:50.712" v="103" actId="20577"/>
        <pc:sldMkLst>
          <pc:docMk/>
          <pc:sldMk cId="3807850315" sldId="301"/>
        </pc:sldMkLst>
        <pc:spChg chg="mod">
          <ac:chgData name="Ismaran Duwadi" userId="S::ismaran@codehimalaya.com::09c9d102-5774-407f-bac6-1e21d62ce3e6" providerId="AD" clId="Web-{BC0CF17F-3063-47A9-B039-1AA0680955B6}" dt="2021-09-25T16:12:42.915" v="101" actId="14100"/>
          <ac:spMkLst>
            <pc:docMk/>
            <pc:sldMk cId="3807850315" sldId="301"/>
            <ac:spMk id="2" creationId="{00000000-0000-0000-0000-000000000000}"/>
          </ac:spMkLst>
        </pc:spChg>
        <pc:spChg chg="mod">
          <ac:chgData name="Ismaran Duwadi" userId="S::ismaran@codehimalaya.com::09c9d102-5774-407f-bac6-1e21d62ce3e6" providerId="AD" clId="Web-{BC0CF17F-3063-47A9-B039-1AA0680955B6}" dt="2021-09-25T16:12:50.712" v="103" actId="20577"/>
          <ac:spMkLst>
            <pc:docMk/>
            <pc:sldMk cId="3807850315" sldId="301"/>
            <ac:spMk id="5" creationId="{00000000-0000-0000-0000-000000000000}"/>
          </ac:spMkLst>
        </pc:spChg>
        <pc:spChg chg="del">
          <ac:chgData name="Ismaran Duwadi" userId="S::ismaran@codehimalaya.com::09c9d102-5774-407f-bac6-1e21d62ce3e6" providerId="AD" clId="Web-{BC0CF17F-3063-47A9-B039-1AA0680955B6}" dt="2021-09-25T16:12:11.055" v="97"/>
          <ac:spMkLst>
            <pc:docMk/>
            <pc:sldMk cId="3807850315" sldId="301"/>
            <ac:spMk id="6" creationId="{00000000-0000-0000-0000-000000000000}"/>
          </ac:spMkLst>
        </pc:spChg>
        <pc:spChg chg="add">
          <ac:chgData name="Ismaran Duwadi" userId="S::ismaran@codehimalaya.com::09c9d102-5774-407f-bac6-1e21d62ce3e6" providerId="AD" clId="Web-{BC0CF17F-3063-47A9-B039-1AA0680955B6}" dt="2021-09-25T16:12:24.571" v="98"/>
          <ac:spMkLst>
            <pc:docMk/>
            <pc:sldMk cId="3807850315" sldId="301"/>
            <ac:spMk id="14" creationId="{257363FD-7E77-4145-9483-331A807ADF0E}"/>
          </ac:spMkLst>
        </pc:spChg>
        <pc:graphicFrameChg chg="add mod ord modGraphic">
          <ac:chgData name="Ismaran Duwadi" userId="S::ismaran@codehimalaya.com::09c9d102-5774-407f-bac6-1e21d62ce3e6" providerId="AD" clId="Web-{BC0CF17F-3063-47A9-B039-1AA0680955B6}" dt="2021-09-25T16:12:31.915" v="99" actId="1076"/>
          <ac:graphicFrameMkLst>
            <pc:docMk/>
            <pc:sldMk cId="3807850315" sldId="301"/>
            <ac:graphicFrameMk id="8" creationId="{0EA90BC7-47BD-41AF-A998-CEC0F6147CAD}"/>
          </ac:graphicFrameMkLst>
        </pc:graphicFrameChg>
        <pc:picChg chg="add">
          <ac:chgData name="Ismaran Duwadi" userId="S::ismaran@codehimalaya.com::09c9d102-5774-407f-bac6-1e21d62ce3e6" providerId="AD" clId="Web-{BC0CF17F-3063-47A9-B039-1AA0680955B6}" dt="2021-09-25T16:12:24.571" v="98"/>
          <ac:picMkLst>
            <pc:docMk/>
            <pc:sldMk cId="3807850315" sldId="301"/>
            <ac:picMk id="10" creationId="{98D2C579-89DD-4EFF-90E1-3D9794BFF6EA}"/>
          </ac:picMkLst>
        </pc:picChg>
      </pc:sldChg>
      <pc:sldChg chg="addSp delSp modSp mod setBg setFolMasterObjs">
        <pc:chgData name="Ismaran Duwadi" userId="S::ismaran@codehimalaya.com::09c9d102-5774-407f-bac6-1e21d62ce3e6" providerId="AD" clId="Web-{BC0CF17F-3063-47A9-B039-1AA0680955B6}" dt="2021-09-25T16:13:51.979" v="120" actId="1076"/>
        <pc:sldMkLst>
          <pc:docMk/>
          <pc:sldMk cId="534274073" sldId="303"/>
        </pc:sldMkLst>
        <pc:spChg chg="mod">
          <ac:chgData name="Ismaran Duwadi" userId="S::ismaran@codehimalaya.com::09c9d102-5774-407f-bac6-1e21d62ce3e6" providerId="AD" clId="Web-{BC0CF17F-3063-47A9-B039-1AA0680955B6}" dt="2021-09-25T16:13:10.806" v="106"/>
          <ac:spMkLst>
            <pc:docMk/>
            <pc:sldMk cId="534274073" sldId="303"/>
            <ac:spMk id="2" creationId="{00000000-0000-0000-0000-000000000000}"/>
          </ac:spMkLst>
        </pc:spChg>
        <pc:spChg chg="mod">
          <ac:chgData name="Ismaran Duwadi" userId="S::ismaran@codehimalaya.com::09c9d102-5774-407f-bac6-1e21d62ce3e6" providerId="AD" clId="Web-{BC0CF17F-3063-47A9-B039-1AA0680955B6}" dt="2021-09-25T16:13:45.666" v="117" actId="1076"/>
          <ac:spMkLst>
            <pc:docMk/>
            <pc:sldMk cId="534274073" sldId="303"/>
            <ac:spMk id="3" creationId="{00000000-0000-0000-0000-000000000000}"/>
          </ac:spMkLst>
        </pc:spChg>
        <pc:spChg chg="add">
          <ac:chgData name="Ismaran Duwadi" userId="S::ismaran@codehimalaya.com::09c9d102-5774-407f-bac6-1e21d62ce3e6" providerId="AD" clId="Web-{BC0CF17F-3063-47A9-B039-1AA0680955B6}" dt="2021-09-25T16:13:35.822" v="116"/>
          <ac:spMkLst>
            <pc:docMk/>
            <pc:sldMk cId="534274073" sldId="303"/>
            <ac:spMk id="5" creationId="{CC1B5EE5-5E26-421D-82A1-631992742EE8}"/>
          </ac:spMkLst>
        </pc:spChg>
        <pc:spChg chg="add">
          <ac:chgData name="Ismaran Duwadi" userId="S::ismaran@codehimalaya.com::09c9d102-5774-407f-bac6-1e21d62ce3e6" providerId="AD" clId="Web-{BC0CF17F-3063-47A9-B039-1AA0680955B6}" dt="2021-09-25T16:13:10.806" v="106"/>
          <ac:spMkLst>
            <pc:docMk/>
            <pc:sldMk cId="534274073" sldId="303"/>
            <ac:spMk id="6" creationId="{A8384FB5-9ADC-4DDC-881B-597D56F5B15D}"/>
          </ac:spMkLst>
        </pc:spChg>
        <pc:spChg chg="add">
          <ac:chgData name="Ismaran Duwadi" userId="S::ismaran@codehimalaya.com::09c9d102-5774-407f-bac6-1e21d62ce3e6" providerId="AD" clId="Web-{BC0CF17F-3063-47A9-B039-1AA0680955B6}" dt="2021-09-25T16:13:10.806" v="106"/>
          <ac:spMkLst>
            <pc:docMk/>
            <pc:sldMk cId="534274073" sldId="303"/>
            <ac:spMk id="7" creationId="{91E5A9A7-95C6-4F4F-B00E-C82E07FE62EF}"/>
          </ac:spMkLst>
        </pc:spChg>
        <pc:spChg chg="add mod">
          <ac:chgData name="Ismaran Duwadi" userId="S::ismaran@codehimalaya.com::09c9d102-5774-407f-bac6-1e21d62ce3e6" providerId="AD" clId="Web-{BC0CF17F-3063-47A9-B039-1AA0680955B6}" dt="2021-09-25T16:13:51.979" v="120" actId="1076"/>
          <ac:spMkLst>
            <pc:docMk/>
            <pc:sldMk cId="534274073" sldId="303"/>
            <ac:spMk id="8" creationId="{8C44FAB3-23EF-49AB-B3F0-A60569084D69}"/>
          </ac:spMkLst>
        </pc:spChg>
        <pc:spChg chg="add del">
          <ac:chgData name="Ismaran Duwadi" userId="S::ismaran@codehimalaya.com::09c9d102-5774-407f-bac6-1e21d62ce3e6" providerId="AD" clId="Web-{BC0CF17F-3063-47A9-B039-1AA0680955B6}" dt="2021-09-25T16:13:10.790" v="105"/>
          <ac:spMkLst>
            <pc:docMk/>
            <pc:sldMk cId="534274073" sldId="303"/>
            <ac:spMk id="9" creationId="{AB45A142-4255-493C-8284-5D566C121B10}"/>
          </ac:spMkLst>
        </pc:spChg>
        <pc:spChg chg="add">
          <ac:chgData name="Ismaran Duwadi" userId="S::ismaran@codehimalaya.com::09c9d102-5774-407f-bac6-1e21d62ce3e6" providerId="AD" clId="Web-{BC0CF17F-3063-47A9-B039-1AA0680955B6}" dt="2021-09-25T16:13:10.806" v="106"/>
          <ac:spMkLst>
            <pc:docMk/>
            <pc:sldMk cId="534274073" sldId="303"/>
            <ac:spMk id="13" creationId="{D07DD2DE-F619-49DD-B5E7-03A290FF4ED1}"/>
          </ac:spMkLst>
        </pc:spChg>
        <pc:spChg chg="add">
          <ac:chgData name="Ismaran Duwadi" userId="S::ismaran@codehimalaya.com::09c9d102-5774-407f-bac6-1e21d62ce3e6" providerId="AD" clId="Web-{BC0CF17F-3063-47A9-B039-1AA0680955B6}" dt="2021-09-25T16:13:10.806" v="106"/>
          <ac:spMkLst>
            <pc:docMk/>
            <pc:sldMk cId="534274073" sldId="303"/>
            <ac:spMk id="15" creationId="{85149191-5F60-4A28-AAFF-039F96B0F3EC}"/>
          </ac:spMkLst>
        </pc:spChg>
        <pc:spChg chg="add">
          <ac:chgData name="Ismaran Duwadi" userId="S::ismaran@codehimalaya.com::09c9d102-5774-407f-bac6-1e21d62ce3e6" providerId="AD" clId="Web-{BC0CF17F-3063-47A9-B039-1AA0680955B6}" dt="2021-09-25T16:13:10.806" v="106"/>
          <ac:spMkLst>
            <pc:docMk/>
            <pc:sldMk cId="534274073" sldId="303"/>
            <ac:spMk id="17" creationId="{F8260ED5-17F7-4158-B241-D51DD4CF1B7E}"/>
          </ac:spMkLst>
        </pc:spChg>
        <pc:picChg chg="mod">
          <ac:chgData name="Ismaran Duwadi" userId="S::ismaran@codehimalaya.com::09c9d102-5774-407f-bac6-1e21d62ce3e6" providerId="AD" clId="Web-{BC0CF17F-3063-47A9-B039-1AA0680955B6}" dt="2021-09-25T16:13:10.806" v="106"/>
          <ac:picMkLst>
            <pc:docMk/>
            <pc:sldMk cId="534274073" sldId="303"/>
            <ac:picMk id="4" creationId="{00000000-0000-0000-0000-000000000000}"/>
          </ac:picMkLst>
        </pc:picChg>
        <pc:cxnChg chg="add del">
          <ac:chgData name="Ismaran Duwadi" userId="S::ismaran@codehimalaya.com::09c9d102-5774-407f-bac6-1e21d62ce3e6" providerId="AD" clId="Web-{BC0CF17F-3063-47A9-B039-1AA0680955B6}" dt="2021-09-25T16:13:10.790" v="105"/>
          <ac:cxnSpMkLst>
            <pc:docMk/>
            <pc:sldMk cId="534274073" sldId="303"/>
            <ac:cxnSpMk id="11" creationId="{38FB9660-F42F-4313-BBC4-47C007FE484C}"/>
          </ac:cxnSpMkLst>
        </pc:cxnChg>
      </pc:sldChg>
      <pc:sldChg chg="addSp delSp modSp mod setBg setFolMasterObjs">
        <pc:chgData name="Ismaran Duwadi" userId="S::ismaran@codehimalaya.com::09c9d102-5774-407f-bac6-1e21d62ce3e6" providerId="AD" clId="Web-{BC0CF17F-3063-47A9-B039-1AA0680955B6}" dt="2021-09-25T16:18:39.406" v="180"/>
        <pc:sldMkLst>
          <pc:docMk/>
          <pc:sldMk cId="2451669080" sldId="317"/>
        </pc:sldMkLst>
        <pc:spChg chg="mod">
          <ac:chgData name="Ismaran Duwadi" userId="S::ismaran@codehimalaya.com::09c9d102-5774-407f-bac6-1e21d62ce3e6" providerId="AD" clId="Web-{BC0CF17F-3063-47A9-B039-1AA0680955B6}" dt="2021-09-25T16:18:39.406" v="180"/>
          <ac:spMkLst>
            <pc:docMk/>
            <pc:sldMk cId="2451669080" sldId="317"/>
            <ac:spMk id="2" creationId="{00000000-0000-0000-0000-000000000000}"/>
          </ac:spMkLst>
        </pc:spChg>
        <pc:spChg chg="del">
          <ac:chgData name="Ismaran Duwadi" userId="S::ismaran@codehimalaya.com::09c9d102-5774-407f-bac6-1e21d62ce3e6" providerId="AD" clId="Web-{BC0CF17F-3063-47A9-B039-1AA0680955B6}" dt="2021-09-25T16:18:39.406" v="180"/>
          <ac:spMkLst>
            <pc:docMk/>
            <pc:sldMk cId="2451669080" sldId="317"/>
            <ac:spMk id="3" creationId="{00000000-0000-0000-0000-000000000000}"/>
          </ac:spMkLst>
        </pc:spChg>
        <pc:spChg chg="del">
          <ac:chgData name="Ismaran Duwadi" userId="S::ismaran@codehimalaya.com::09c9d102-5774-407f-bac6-1e21d62ce3e6" providerId="AD" clId="Web-{BC0CF17F-3063-47A9-B039-1AA0680955B6}" dt="2021-09-25T16:18:12.515" v="175"/>
          <ac:spMkLst>
            <pc:docMk/>
            <pc:sldMk cId="2451669080" sldId="317"/>
            <ac:spMk id="4" creationId="{00000000-0000-0000-0000-000000000000}"/>
          </ac:spMkLst>
        </pc:spChg>
        <pc:spChg chg="del">
          <ac:chgData name="Ismaran Duwadi" userId="S::ismaran@codehimalaya.com::09c9d102-5774-407f-bac6-1e21d62ce3e6" providerId="AD" clId="Web-{BC0CF17F-3063-47A9-B039-1AA0680955B6}" dt="2021-09-25T16:18:31.515" v="179"/>
          <ac:spMkLst>
            <pc:docMk/>
            <pc:sldMk cId="2451669080" sldId="317"/>
            <ac:spMk id="5" creationId="{00000000-0000-0000-0000-000000000000}"/>
          </ac:spMkLst>
        </pc:spChg>
        <pc:spChg chg="add del">
          <ac:chgData name="Ismaran Duwadi" userId="S::ismaran@codehimalaya.com::09c9d102-5774-407f-bac6-1e21d62ce3e6" providerId="AD" clId="Web-{BC0CF17F-3063-47A9-B039-1AA0680955B6}" dt="2021-09-25T16:18:28.156" v="178"/>
          <ac:spMkLst>
            <pc:docMk/>
            <pc:sldMk cId="2451669080" sldId="317"/>
            <ac:spMk id="6" creationId="{00000000-0000-0000-0000-000000000000}"/>
          </ac:spMkLst>
        </pc:spChg>
        <pc:spChg chg="add">
          <ac:chgData name="Ismaran Duwadi" userId="S::ismaran@codehimalaya.com::09c9d102-5774-407f-bac6-1e21d62ce3e6" providerId="AD" clId="Web-{BC0CF17F-3063-47A9-B039-1AA0680955B6}" dt="2021-09-25T16:18:39.406" v="180"/>
          <ac:spMkLst>
            <pc:docMk/>
            <pc:sldMk cId="2451669080" sldId="317"/>
            <ac:spMk id="9" creationId="{BACC6370-2D7E-4714-9D71-7542949D7D5D}"/>
          </ac:spMkLst>
        </pc:spChg>
        <pc:spChg chg="add">
          <ac:chgData name="Ismaran Duwadi" userId="S::ismaran@codehimalaya.com::09c9d102-5774-407f-bac6-1e21d62ce3e6" providerId="AD" clId="Web-{BC0CF17F-3063-47A9-B039-1AA0680955B6}" dt="2021-09-25T16:18:39.406" v="180"/>
          <ac:spMkLst>
            <pc:docMk/>
            <pc:sldMk cId="2451669080" sldId="317"/>
            <ac:spMk id="11" creationId="{F68B3F68-107C-434F-AA38-110D5EA91B85}"/>
          </ac:spMkLst>
        </pc:spChg>
        <pc:spChg chg="add">
          <ac:chgData name="Ismaran Duwadi" userId="S::ismaran@codehimalaya.com::09c9d102-5774-407f-bac6-1e21d62ce3e6" providerId="AD" clId="Web-{BC0CF17F-3063-47A9-B039-1AA0680955B6}" dt="2021-09-25T16:18:39.406" v="180"/>
          <ac:spMkLst>
            <pc:docMk/>
            <pc:sldMk cId="2451669080" sldId="317"/>
            <ac:spMk id="13" creationId="{AAD0DBB9-1A4B-4391-81D4-CB19F9AB918A}"/>
          </ac:spMkLst>
        </pc:spChg>
        <pc:spChg chg="add">
          <ac:chgData name="Ismaran Duwadi" userId="S::ismaran@codehimalaya.com::09c9d102-5774-407f-bac6-1e21d62ce3e6" providerId="AD" clId="Web-{BC0CF17F-3063-47A9-B039-1AA0680955B6}" dt="2021-09-25T16:18:39.406" v="180"/>
          <ac:spMkLst>
            <pc:docMk/>
            <pc:sldMk cId="2451669080" sldId="317"/>
            <ac:spMk id="15" creationId="{063BBA22-50EA-4C4D-BE05-F1CE4E63AA56}"/>
          </ac:spMkLst>
        </pc:spChg>
        <pc:graphicFrameChg chg="add">
          <ac:chgData name="Ismaran Duwadi" userId="S::ismaran@codehimalaya.com::09c9d102-5774-407f-bac6-1e21d62ce3e6" providerId="AD" clId="Web-{BC0CF17F-3063-47A9-B039-1AA0680955B6}" dt="2021-09-25T16:18:39.406" v="180"/>
          <ac:graphicFrameMkLst>
            <pc:docMk/>
            <pc:sldMk cId="2451669080" sldId="317"/>
            <ac:graphicFrameMk id="7" creationId="{6C48A4B3-D8AE-4E19-A6C6-02CE4C1D2F8B}"/>
          </ac:graphicFrameMkLst>
        </pc:graphicFrameChg>
      </pc:sldChg>
      <pc:sldChg chg="addSp modSp mod setBg setFolMasterObjs">
        <pc:chgData name="Ismaran Duwadi" userId="S::ismaran@codehimalaya.com::09c9d102-5774-407f-bac6-1e21d62ce3e6" providerId="AD" clId="Web-{BC0CF17F-3063-47A9-B039-1AA0680955B6}" dt="2021-09-25T16:14:25.870" v="125"/>
        <pc:sldMkLst>
          <pc:docMk/>
          <pc:sldMk cId="2657483361" sldId="318"/>
        </pc:sldMkLst>
        <pc:spChg chg="mod">
          <ac:chgData name="Ismaran Duwadi" userId="S::ismaran@codehimalaya.com::09c9d102-5774-407f-bac6-1e21d62ce3e6" providerId="AD" clId="Web-{BC0CF17F-3063-47A9-B039-1AA0680955B6}" dt="2021-09-25T16:14:25.870" v="125"/>
          <ac:spMkLst>
            <pc:docMk/>
            <pc:sldMk cId="2657483361" sldId="318"/>
            <ac:spMk id="4" creationId="{00000000-0000-0000-0000-000000000000}"/>
          </ac:spMkLst>
        </pc:spChg>
        <pc:spChg chg="add">
          <ac:chgData name="Ismaran Duwadi" userId="S::ismaran@codehimalaya.com::09c9d102-5774-407f-bac6-1e21d62ce3e6" providerId="AD" clId="Web-{BC0CF17F-3063-47A9-B039-1AA0680955B6}" dt="2021-09-25T16:14:25.870" v="125"/>
          <ac:spMkLst>
            <pc:docMk/>
            <pc:sldMk cId="2657483361" sldId="318"/>
            <ac:spMk id="9" creationId="{9B6CD22E-2269-419F-9E81-016EA035D4C1}"/>
          </ac:spMkLst>
        </pc:spChg>
        <pc:spChg chg="add">
          <ac:chgData name="Ismaran Duwadi" userId="S::ismaran@codehimalaya.com::09c9d102-5774-407f-bac6-1e21d62ce3e6" providerId="AD" clId="Web-{BC0CF17F-3063-47A9-B039-1AA0680955B6}" dt="2021-09-25T16:14:25.870" v="125"/>
          <ac:spMkLst>
            <pc:docMk/>
            <pc:sldMk cId="2657483361" sldId="318"/>
            <ac:spMk id="11" creationId="{AA607D34-E2A9-4595-9DB2-5472E077CA49}"/>
          </ac:spMkLst>
        </pc:spChg>
        <pc:spChg chg="add">
          <ac:chgData name="Ismaran Duwadi" userId="S::ismaran@codehimalaya.com::09c9d102-5774-407f-bac6-1e21d62ce3e6" providerId="AD" clId="Web-{BC0CF17F-3063-47A9-B039-1AA0680955B6}" dt="2021-09-25T16:14:25.870" v="125"/>
          <ac:spMkLst>
            <pc:docMk/>
            <pc:sldMk cId="2657483361" sldId="318"/>
            <ac:spMk id="13" creationId="{63DAB858-5A0C-4AFF-AAC6-705EDF8DB733}"/>
          </ac:spMkLst>
        </pc:spChg>
        <pc:spChg chg="add">
          <ac:chgData name="Ismaran Duwadi" userId="S::ismaran@codehimalaya.com::09c9d102-5774-407f-bac6-1e21d62ce3e6" providerId="AD" clId="Web-{BC0CF17F-3063-47A9-B039-1AA0680955B6}" dt="2021-09-25T16:14:25.870" v="125"/>
          <ac:spMkLst>
            <pc:docMk/>
            <pc:sldMk cId="2657483361" sldId="318"/>
            <ac:spMk id="15" creationId="{8FFD9892-EDE5-4886-A313-66099DA8C8F1}"/>
          </ac:spMkLst>
        </pc:spChg>
      </pc:sldChg>
      <pc:sldChg chg="modSp">
        <pc:chgData name="Ismaran Duwadi" userId="S::ismaran@codehimalaya.com::09c9d102-5774-407f-bac6-1e21d62ce3e6" providerId="AD" clId="Web-{BC0CF17F-3063-47A9-B039-1AA0680955B6}" dt="2021-09-25T16:14:37.777" v="126" actId="1076"/>
        <pc:sldMkLst>
          <pc:docMk/>
          <pc:sldMk cId="3200170480" sldId="319"/>
        </pc:sldMkLst>
        <pc:spChg chg="mod">
          <ac:chgData name="Ismaran Duwadi" userId="S::ismaran@codehimalaya.com::09c9d102-5774-407f-bac6-1e21d62ce3e6" providerId="AD" clId="Web-{BC0CF17F-3063-47A9-B039-1AA0680955B6}" dt="2021-09-25T16:14:37.777" v="126" actId="1076"/>
          <ac:spMkLst>
            <pc:docMk/>
            <pc:sldMk cId="3200170480" sldId="319"/>
            <ac:spMk id="2" creationId="{00000000-0000-0000-0000-000000000000}"/>
          </ac:spMkLst>
        </pc:spChg>
      </pc:sldChg>
      <pc:sldChg chg="addSp delSp modSp mod setBg setFolMasterObjs">
        <pc:chgData name="Ismaran Duwadi" userId="S::ismaran@codehimalaya.com::09c9d102-5774-407f-bac6-1e21d62ce3e6" providerId="AD" clId="Web-{BC0CF17F-3063-47A9-B039-1AA0680955B6}" dt="2021-09-25T16:14:44.527" v="127"/>
        <pc:sldMkLst>
          <pc:docMk/>
          <pc:sldMk cId="929700252" sldId="320"/>
        </pc:sldMkLst>
        <pc:spChg chg="del">
          <ac:chgData name="Ismaran Duwadi" userId="S::ismaran@codehimalaya.com::09c9d102-5774-407f-bac6-1e21d62ce3e6" providerId="AD" clId="Web-{BC0CF17F-3063-47A9-B039-1AA0680955B6}" dt="2021-09-25T16:14:44.527" v="127"/>
          <ac:spMkLst>
            <pc:docMk/>
            <pc:sldMk cId="929700252" sldId="320"/>
            <ac:spMk id="2" creationId="{00000000-0000-0000-0000-000000000000}"/>
          </ac:spMkLst>
        </pc:spChg>
        <pc:spChg chg="mod">
          <ac:chgData name="Ismaran Duwadi" userId="S::ismaran@codehimalaya.com::09c9d102-5774-407f-bac6-1e21d62ce3e6" providerId="AD" clId="Web-{BC0CF17F-3063-47A9-B039-1AA0680955B6}" dt="2021-09-25T16:14:44.527" v="127"/>
          <ac:spMkLst>
            <pc:docMk/>
            <pc:sldMk cId="929700252" sldId="320"/>
            <ac:spMk id="4" creationId="{00000000-0000-0000-0000-000000000000}"/>
          </ac:spMkLst>
        </pc:spChg>
        <pc:spChg chg="add">
          <ac:chgData name="Ismaran Duwadi" userId="S::ismaran@codehimalaya.com::09c9d102-5774-407f-bac6-1e21d62ce3e6" providerId="AD" clId="Web-{BC0CF17F-3063-47A9-B039-1AA0680955B6}" dt="2021-09-25T16:14:44.527" v="127"/>
          <ac:spMkLst>
            <pc:docMk/>
            <pc:sldMk cId="929700252" sldId="320"/>
            <ac:spMk id="10" creationId="{BACC6370-2D7E-4714-9D71-7542949D7D5D}"/>
          </ac:spMkLst>
        </pc:spChg>
        <pc:spChg chg="add">
          <ac:chgData name="Ismaran Duwadi" userId="S::ismaran@codehimalaya.com::09c9d102-5774-407f-bac6-1e21d62ce3e6" providerId="AD" clId="Web-{BC0CF17F-3063-47A9-B039-1AA0680955B6}" dt="2021-09-25T16:14:44.527" v="127"/>
          <ac:spMkLst>
            <pc:docMk/>
            <pc:sldMk cId="929700252" sldId="320"/>
            <ac:spMk id="12" creationId="{F68B3F68-107C-434F-AA38-110D5EA91B85}"/>
          </ac:spMkLst>
        </pc:spChg>
        <pc:spChg chg="add">
          <ac:chgData name="Ismaran Duwadi" userId="S::ismaran@codehimalaya.com::09c9d102-5774-407f-bac6-1e21d62ce3e6" providerId="AD" clId="Web-{BC0CF17F-3063-47A9-B039-1AA0680955B6}" dt="2021-09-25T16:14:44.527" v="127"/>
          <ac:spMkLst>
            <pc:docMk/>
            <pc:sldMk cId="929700252" sldId="320"/>
            <ac:spMk id="14" creationId="{AAD0DBB9-1A4B-4391-81D4-CB19F9AB918A}"/>
          </ac:spMkLst>
        </pc:spChg>
        <pc:spChg chg="add">
          <ac:chgData name="Ismaran Duwadi" userId="S::ismaran@codehimalaya.com::09c9d102-5774-407f-bac6-1e21d62ce3e6" providerId="AD" clId="Web-{BC0CF17F-3063-47A9-B039-1AA0680955B6}" dt="2021-09-25T16:14:44.527" v="127"/>
          <ac:spMkLst>
            <pc:docMk/>
            <pc:sldMk cId="929700252" sldId="320"/>
            <ac:spMk id="16" creationId="{063BBA22-50EA-4C4D-BE05-F1CE4E63AA56}"/>
          </ac:spMkLst>
        </pc:spChg>
        <pc:graphicFrameChg chg="add">
          <ac:chgData name="Ismaran Duwadi" userId="S::ismaran@codehimalaya.com::09c9d102-5774-407f-bac6-1e21d62ce3e6" providerId="AD" clId="Web-{BC0CF17F-3063-47A9-B039-1AA0680955B6}" dt="2021-09-25T16:14:44.527" v="127"/>
          <ac:graphicFrameMkLst>
            <pc:docMk/>
            <pc:sldMk cId="929700252" sldId="320"/>
            <ac:graphicFrameMk id="6" creationId="{EF6FD2DC-0BDE-4BDA-8BA9-E2BDD19B1910}"/>
          </ac:graphicFrameMkLst>
        </pc:graphicFrameChg>
      </pc:sldChg>
      <pc:sldChg chg="addSp modSp mod setBg setFolMasterObjs">
        <pc:chgData name="Ismaran Duwadi" userId="S::ismaran@codehimalaya.com::09c9d102-5774-407f-bac6-1e21d62ce3e6" providerId="AD" clId="Web-{BC0CF17F-3063-47A9-B039-1AA0680955B6}" dt="2021-09-25T16:16:15.403" v="157" actId="1076"/>
        <pc:sldMkLst>
          <pc:docMk/>
          <pc:sldMk cId="4169110079" sldId="321"/>
        </pc:sldMkLst>
        <pc:spChg chg="mod">
          <ac:chgData name="Ismaran Duwadi" userId="S::ismaran@codehimalaya.com::09c9d102-5774-407f-bac6-1e21d62ce3e6" providerId="AD" clId="Web-{BC0CF17F-3063-47A9-B039-1AA0680955B6}" dt="2021-09-25T16:15:19.262" v="137"/>
          <ac:spMkLst>
            <pc:docMk/>
            <pc:sldMk cId="4169110079" sldId="321"/>
            <ac:spMk id="2" creationId="{00000000-0000-0000-0000-000000000000}"/>
          </ac:spMkLst>
        </pc:spChg>
        <pc:spChg chg="mod">
          <ac:chgData name="Ismaran Duwadi" userId="S::ismaran@codehimalaya.com::09c9d102-5774-407f-bac6-1e21d62ce3e6" providerId="AD" clId="Web-{BC0CF17F-3063-47A9-B039-1AA0680955B6}" dt="2021-09-25T16:16:15.403" v="157" actId="1076"/>
          <ac:spMkLst>
            <pc:docMk/>
            <pc:sldMk cId="4169110079" sldId="321"/>
            <ac:spMk id="3" creationId="{00000000-0000-0000-0000-000000000000}"/>
          </ac:spMkLst>
        </pc:spChg>
        <pc:spChg chg="add">
          <ac:chgData name="Ismaran Duwadi" userId="S::ismaran@codehimalaya.com::09c9d102-5774-407f-bac6-1e21d62ce3e6" providerId="AD" clId="Web-{BC0CF17F-3063-47A9-B039-1AA0680955B6}" dt="2021-09-25T16:14:58.636" v="129"/>
          <ac:spMkLst>
            <pc:docMk/>
            <pc:sldMk cId="4169110079" sldId="321"/>
            <ac:spMk id="9" creationId="{86C7B4A1-154A-4DF0-AC46-F88D75A2E0FD}"/>
          </ac:spMkLst>
        </pc:spChg>
        <pc:picChg chg="mod ord">
          <ac:chgData name="Ismaran Duwadi" userId="S::ismaran@codehimalaya.com::09c9d102-5774-407f-bac6-1e21d62ce3e6" providerId="AD" clId="Web-{BC0CF17F-3063-47A9-B039-1AA0680955B6}" dt="2021-09-25T16:14:58.636" v="129"/>
          <ac:picMkLst>
            <pc:docMk/>
            <pc:sldMk cId="4169110079" sldId="321"/>
            <ac:picMk id="4" creationId="{00000000-0000-0000-0000-000000000000}"/>
          </ac:picMkLst>
        </pc:picChg>
      </pc:sldChg>
      <pc:sldChg chg="addSp modSp">
        <pc:chgData name="Ismaran Duwadi" userId="S::ismaran@codehimalaya.com::09c9d102-5774-407f-bac6-1e21d62ce3e6" providerId="AD" clId="Web-{BC0CF17F-3063-47A9-B039-1AA0680955B6}" dt="2021-09-25T16:20:44.502" v="217" actId="20577"/>
        <pc:sldMkLst>
          <pc:docMk/>
          <pc:sldMk cId="3996579055" sldId="323"/>
        </pc:sldMkLst>
        <pc:spChg chg="mod">
          <ac:chgData name="Ismaran Duwadi" userId="S::ismaran@codehimalaya.com::09c9d102-5774-407f-bac6-1e21d62ce3e6" providerId="AD" clId="Web-{BC0CF17F-3063-47A9-B039-1AA0680955B6}" dt="2021-09-25T16:20:44.502" v="217" actId="20577"/>
          <ac:spMkLst>
            <pc:docMk/>
            <pc:sldMk cId="3996579055" sldId="323"/>
            <ac:spMk id="2" creationId="{00000000-0000-0000-0000-000000000000}"/>
          </ac:spMkLst>
        </pc:spChg>
        <pc:spChg chg="add mod ord">
          <ac:chgData name="Ismaran Duwadi" userId="S::ismaran@codehimalaya.com::09c9d102-5774-407f-bac6-1e21d62ce3e6" providerId="AD" clId="Web-{BC0CF17F-3063-47A9-B039-1AA0680955B6}" dt="2021-09-25T16:20:33.236" v="215"/>
          <ac:spMkLst>
            <pc:docMk/>
            <pc:sldMk cId="3996579055" sldId="323"/>
            <ac:spMk id="3" creationId="{9AC99D3E-F900-46CF-805F-3E7481B1C93B}"/>
          </ac:spMkLst>
        </pc:spChg>
      </pc:sldChg>
      <pc:sldChg chg="addSp modSp">
        <pc:chgData name="Ismaran Duwadi" userId="S::ismaran@codehimalaya.com::09c9d102-5774-407f-bac6-1e21d62ce3e6" providerId="AD" clId="Web-{BC0CF17F-3063-47A9-B039-1AA0680955B6}" dt="2021-09-25T16:21:01.221" v="222" actId="1076"/>
        <pc:sldMkLst>
          <pc:docMk/>
          <pc:sldMk cId="3434245007" sldId="324"/>
        </pc:sldMkLst>
        <pc:spChg chg="mod ord">
          <ac:chgData name="Ismaran Duwadi" userId="S::ismaran@codehimalaya.com::09c9d102-5774-407f-bac6-1e21d62ce3e6" providerId="AD" clId="Web-{BC0CF17F-3063-47A9-B039-1AA0680955B6}" dt="2021-09-25T16:21:01.221" v="222" actId="1076"/>
          <ac:spMkLst>
            <pc:docMk/>
            <pc:sldMk cId="3434245007" sldId="324"/>
            <ac:spMk id="2" creationId="{00000000-0000-0000-0000-000000000000}"/>
          </ac:spMkLst>
        </pc:spChg>
        <pc:spChg chg="add">
          <ac:chgData name="Ismaran Duwadi" userId="S::ismaran@codehimalaya.com::09c9d102-5774-407f-bac6-1e21d62ce3e6" providerId="AD" clId="Web-{BC0CF17F-3063-47A9-B039-1AA0680955B6}" dt="2021-09-25T16:20:48.205" v="218"/>
          <ac:spMkLst>
            <pc:docMk/>
            <pc:sldMk cId="3434245007" sldId="324"/>
            <ac:spMk id="3" creationId="{6997C8FE-2B7F-416C-83FA-A54339C7D052}"/>
          </ac:spMkLst>
        </pc:spChg>
        <pc:spChg chg="mod">
          <ac:chgData name="Ismaran Duwadi" userId="S::ismaran@codehimalaya.com::09c9d102-5774-407f-bac6-1e21d62ce3e6" providerId="AD" clId="Web-{BC0CF17F-3063-47A9-B039-1AA0680955B6}" dt="2021-09-25T16:16:44.326" v="159" actId="20577"/>
          <ac:spMkLst>
            <pc:docMk/>
            <pc:sldMk cId="3434245007" sldId="324"/>
            <ac:spMk id="7" creationId="{00000000-0000-0000-0000-000000000000}"/>
          </ac:spMkLst>
        </pc:spChg>
        <pc:spChg chg="mod">
          <ac:chgData name="Ismaran Duwadi" userId="S::ismaran@codehimalaya.com::09c9d102-5774-407f-bac6-1e21d62ce3e6" providerId="AD" clId="Web-{BC0CF17F-3063-47A9-B039-1AA0680955B6}" dt="2021-09-25T16:16:48.467" v="161" actId="20577"/>
          <ac:spMkLst>
            <pc:docMk/>
            <pc:sldMk cId="3434245007" sldId="324"/>
            <ac:spMk id="9" creationId="{00000000-0000-0000-0000-000000000000}"/>
          </ac:spMkLst>
        </pc:spChg>
      </pc:sldChg>
      <pc:sldChg chg="addSp modSp">
        <pc:chgData name="Ismaran Duwadi" userId="S::ismaran@codehimalaya.com::09c9d102-5774-407f-bac6-1e21d62ce3e6" providerId="AD" clId="Web-{BC0CF17F-3063-47A9-B039-1AA0680955B6}" dt="2021-09-25T16:21:18.815" v="226" actId="20577"/>
        <pc:sldMkLst>
          <pc:docMk/>
          <pc:sldMk cId="2130168229" sldId="325"/>
        </pc:sldMkLst>
        <pc:spChg chg="mod">
          <ac:chgData name="Ismaran Duwadi" userId="S::ismaran@codehimalaya.com::09c9d102-5774-407f-bac6-1e21d62ce3e6" providerId="AD" clId="Web-{BC0CF17F-3063-47A9-B039-1AA0680955B6}" dt="2021-09-25T16:21:18.815" v="226" actId="20577"/>
          <ac:spMkLst>
            <pc:docMk/>
            <pc:sldMk cId="2130168229" sldId="325"/>
            <ac:spMk id="2" creationId="{00000000-0000-0000-0000-000000000000}"/>
          </ac:spMkLst>
        </pc:spChg>
        <pc:spChg chg="add mod ord">
          <ac:chgData name="Ismaran Duwadi" userId="S::ismaran@codehimalaya.com::09c9d102-5774-407f-bac6-1e21d62ce3e6" providerId="AD" clId="Web-{BC0CF17F-3063-47A9-B039-1AA0680955B6}" dt="2021-09-25T16:21:15.440" v="225"/>
          <ac:spMkLst>
            <pc:docMk/>
            <pc:sldMk cId="2130168229" sldId="325"/>
            <ac:spMk id="3" creationId="{72153371-DA9E-4CE0-96A0-55BCA4343CAA}"/>
          </ac:spMkLst>
        </pc:spChg>
      </pc:sldChg>
      <pc:sldChg chg="addSp delSp modSp mod setBg setFolMasterObjs">
        <pc:chgData name="Ismaran Duwadi" userId="S::ismaran@codehimalaya.com::09c9d102-5774-407f-bac6-1e21d62ce3e6" providerId="AD" clId="Web-{BC0CF17F-3063-47A9-B039-1AA0680955B6}" dt="2021-09-25T16:17:15.139" v="165"/>
        <pc:sldMkLst>
          <pc:docMk/>
          <pc:sldMk cId="4166011499" sldId="326"/>
        </pc:sldMkLst>
        <pc:spChg chg="mod">
          <ac:chgData name="Ismaran Duwadi" userId="S::ismaran@codehimalaya.com::09c9d102-5774-407f-bac6-1e21d62ce3e6" providerId="AD" clId="Web-{BC0CF17F-3063-47A9-B039-1AA0680955B6}" dt="2021-09-25T16:17:15.139" v="165"/>
          <ac:spMkLst>
            <pc:docMk/>
            <pc:sldMk cId="4166011499" sldId="326"/>
            <ac:spMk id="2" creationId="{00000000-0000-0000-0000-000000000000}"/>
          </ac:spMkLst>
        </pc:spChg>
        <pc:spChg chg="del">
          <ac:chgData name="Ismaran Duwadi" userId="S::ismaran@codehimalaya.com::09c9d102-5774-407f-bac6-1e21d62ce3e6" providerId="AD" clId="Web-{BC0CF17F-3063-47A9-B039-1AA0680955B6}" dt="2021-09-25T16:17:15.139" v="165"/>
          <ac:spMkLst>
            <pc:docMk/>
            <pc:sldMk cId="4166011499" sldId="326"/>
            <ac:spMk id="5" creationId="{00000000-0000-0000-0000-000000000000}"/>
          </ac:spMkLst>
        </pc:spChg>
        <pc:spChg chg="add">
          <ac:chgData name="Ismaran Duwadi" userId="S::ismaran@codehimalaya.com::09c9d102-5774-407f-bac6-1e21d62ce3e6" providerId="AD" clId="Web-{BC0CF17F-3063-47A9-B039-1AA0680955B6}" dt="2021-09-25T16:17:15.139" v="165"/>
          <ac:spMkLst>
            <pc:docMk/>
            <pc:sldMk cId="4166011499" sldId="326"/>
            <ac:spMk id="11" creationId="{BACC6370-2D7E-4714-9D71-7542949D7D5D}"/>
          </ac:spMkLst>
        </pc:spChg>
        <pc:spChg chg="add">
          <ac:chgData name="Ismaran Duwadi" userId="S::ismaran@codehimalaya.com::09c9d102-5774-407f-bac6-1e21d62ce3e6" providerId="AD" clId="Web-{BC0CF17F-3063-47A9-B039-1AA0680955B6}" dt="2021-09-25T16:17:15.139" v="165"/>
          <ac:spMkLst>
            <pc:docMk/>
            <pc:sldMk cId="4166011499" sldId="326"/>
            <ac:spMk id="13" creationId="{F68B3F68-107C-434F-AA38-110D5EA91B85}"/>
          </ac:spMkLst>
        </pc:spChg>
        <pc:spChg chg="add">
          <ac:chgData name="Ismaran Duwadi" userId="S::ismaran@codehimalaya.com::09c9d102-5774-407f-bac6-1e21d62ce3e6" providerId="AD" clId="Web-{BC0CF17F-3063-47A9-B039-1AA0680955B6}" dt="2021-09-25T16:17:15.139" v="165"/>
          <ac:spMkLst>
            <pc:docMk/>
            <pc:sldMk cId="4166011499" sldId="326"/>
            <ac:spMk id="15" creationId="{AAD0DBB9-1A4B-4391-81D4-CB19F9AB918A}"/>
          </ac:spMkLst>
        </pc:spChg>
        <pc:spChg chg="add">
          <ac:chgData name="Ismaran Duwadi" userId="S::ismaran@codehimalaya.com::09c9d102-5774-407f-bac6-1e21d62ce3e6" providerId="AD" clId="Web-{BC0CF17F-3063-47A9-B039-1AA0680955B6}" dt="2021-09-25T16:17:15.139" v="165"/>
          <ac:spMkLst>
            <pc:docMk/>
            <pc:sldMk cId="4166011499" sldId="326"/>
            <ac:spMk id="17" creationId="{063BBA22-50EA-4C4D-BE05-F1CE4E63AA56}"/>
          </ac:spMkLst>
        </pc:spChg>
        <pc:graphicFrameChg chg="add">
          <ac:chgData name="Ismaran Duwadi" userId="S::ismaran@codehimalaya.com::09c9d102-5774-407f-bac6-1e21d62ce3e6" providerId="AD" clId="Web-{BC0CF17F-3063-47A9-B039-1AA0680955B6}" dt="2021-09-25T16:17:15.139" v="165"/>
          <ac:graphicFrameMkLst>
            <pc:docMk/>
            <pc:sldMk cId="4166011499" sldId="326"/>
            <ac:graphicFrameMk id="7" creationId="{C8D00F76-858D-4332-9CC7-7836EC88DE11}"/>
          </ac:graphicFrameMkLst>
        </pc:graphicFrameChg>
      </pc:sldChg>
      <pc:sldChg chg="del">
        <pc:chgData name="Ismaran Duwadi" userId="S::ismaran@codehimalaya.com::09c9d102-5774-407f-bac6-1e21d62ce3e6" providerId="AD" clId="Web-{BC0CF17F-3063-47A9-B039-1AA0680955B6}" dt="2021-09-25T16:19:02.907" v="183"/>
        <pc:sldMkLst>
          <pc:docMk/>
          <pc:sldMk cId="3859430220" sldId="329"/>
        </pc:sldMkLst>
      </pc:sldChg>
      <pc:sldChg chg="addSp modSp mod setBg setFolMasterObjs">
        <pc:chgData name="Ismaran Duwadi" userId="S::ismaran@codehimalaya.com::09c9d102-5774-407f-bac6-1e21d62ce3e6" providerId="AD" clId="Web-{BC0CF17F-3063-47A9-B039-1AA0680955B6}" dt="2021-09-25T16:18:57.922" v="182"/>
        <pc:sldMkLst>
          <pc:docMk/>
          <pc:sldMk cId="1059070699" sldId="332"/>
        </pc:sldMkLst>
        <pc:spChg chg="mod">
          <ac:chgData name="Ismaran Duwadi" userId="S::ismaran@codehimalaya.com::09c9d102-5774-407f-bac6-1e21d62ce3e6" providerId="AD" clId="Web-{BC0CF17F-3063-47A9-B039-1AA0680955B6}" dt="2021-09-25T16:18:57.922" v="182"/>
          <ac:spMkLst>
            <pc:docMk/>
            <pc:sldMk cId="1059070699" sldId="332"/>
            <ac:spMk id="2" creationId="{00000000-0000-0000-0000-000000000000}"/>
          </ac:spMkLst>
        </pc:spChg>
        <pc:spChg chg="mod">
          <ac:chgData name="Ismaran Duwadi" userId="S::ismaran@codehimalaya.com::09c9d102-5774-407f-bac6-1e21d62ce3e6" providerId="AD" clId="Web-{BC0CF17F-3063-47A9-B039-1AA0680955B6}" dt="2021-09-25T16:18:57.922" v="182"/>
          <ac:spMkLst>
            <pc:docMk/>
            <pc:sldMk cId="1059070699" sldId="332"/>
            <ac:spMk id="3" creationId="{00000000-0000-0000-0000-000000000000}"/>
          </ac:spMkLst>
        </pc:spChg>
        <pc:spChg chg="add">
          <ac:chgData name="Ismaran Duwadi" userId="S::ismaran@codehimalaya.com::09c9d102-5774-407f-bac6-1e21d62ce3e6" providerId="AD" clId="Web-{BC0CF17F-3063-47A9-B039-1AA0680955B6}" dt="2021-09-25T16:18:57.922" v="182"/>
          <ac:spMkLst>
            <pc:docMk/>
            <pc:sldMk cId="1059070699" sldId="332"/>
            <ac:spMk id="8" creationId="{1B15ED52-F352-441B-82BF-E0EA34836D08}"/>
          </ac:spMkLst>
        </pc:spChg>
        <pc:spChg chg="add">
          <ac:chgData name="Ismaran Duwadi" userId="S::ismaran@codehimalaya.com::09c9d102-5774-407f-bac6-1e21d62ce3e6" providerId="AD" clId="Web-{BC0CF17F-3063-47A9-B039-1AA0680955B6}" dt="2021-09-25T16:18:57.922" v="182"/>
          <ac:spMkLst>
            <pc:docMk/>
            <pc:sldMk cId="1059070699" sldId="332"/>
            <ac:spMk id="10" creationId="{3B2E3793-BFE6-45A2-9B7B-E18844431C99}"/>
          </ac:spMkLst>
        </pc:spChg>
        <pc:spChg chg="add">
          <ac:chgData name="Ismaran Duwadi" userId="S::ismaran@codehimalaya.com::09c9d102-5774-407f-bac6-1e21d62ce3e6" providerId="AD" clId="Web-{BC0CF17F-3063-47A9-B039-1AA0680955B6}" dt="2021-09-25T16:18:57.922" v="182"/>
          <ac:spMkLst>
            <pc:docMk/>
            <pc:sldMk cId="1059070699" sldId="332"/>
            <ac:spMk id="12" creationId="{BC4C4868-CB8F-4AF9-9CDB-8108F2C19B67}"/>
          </ac:spMkLst>
        </pc:spChg>
        <pc:spChg chg="add">
          <ac:chgData name="Ismaran Duwadi" userId="S::ismaran@codehimalaya.com::09c9d102-5774-407f-bac6-1e21d62ce3e6" providerId="AD" clId="Web-{BC0CF17F-3063-47A9-B039-1AA0680955B6}" dt="2021-09-25T16:18:57.922" v="182"/>
          <ac:spMkLst>
            <pc:docMk/>
            <pc:sldMk cId="1059070699" sldId="332"/>
            <ac:spMk id="14" creationId="{375E0459-6403-40CD-989D-56A4407CA12E}"/>
          </ac:spMkLst>
        </pc:spChg>
        <pc:spChg chg="add">
          <ac:chgData name="Ismaran Duwadi" userId="S::ismaran@codehimalaya.com::09c9d102-5774-407f-bac6-1e21d62ce3e6" providerId="AD" clId="Web-{BC0CF17F-3063-47A9-B039-1AA0680955B6}" dt="2021-09-25T16:18:57.922" v="182"/>
          <ac:spMkLst>
            <pc:docMk/>
            <pc:sldMk cId="1059070699" sldId="332"/>
            <ac:spMk id="16" creationId="{53E5B1A8-3AC9-4BD1-9BBC-78CA94F2D1BA}"/>
          </ac:spMkLst>
        </pc:spChg>
      </pc:sldChg>
      <pc:sldChg chg="addSp modSp mod setBg setFolMasterObjs">
        <pc:chgData name="Ismaran Duwadi" userId="S::ismaran@codehimalaya.com::09c9d102-5774-407f-bac6-1e21d62ce3e6" providerId="AD" clId="Web-{BC0CF17F-3063-47A9-B039-1AA0680955B6}" dt="2021-09-25T16:18:50.359" v="181"/>
        <pc:sldMkLst>
          <pc:docMk/>
          <pc:sldMk cId="2310517083" sldId="333"/>
        </pc:sldMkLst>
        <pc:spChg chg="mod">
          <ac:chgData name="Ismaran Duwadi" userId="S::ismaran@codehimalaya.com::09c9d102-5774-407f-bac6-1e21d62ce3e6" providerId="AD" clId="Web-{BC0CF17F-3063-47A9-B039-1AA0680955B6}" dt="2021-09-25T16:18:50.359" v="181"/>
          <ac:spMkLst>
            <pc:docMk/>
            <pc:sldMk cId="2310517083" sldId="333"/>
            <ac:spMk id="2" creationId="{00000000-0000-0000-0000-000000000000}"/>
          </ac:spMkLst>
        </pc:spChg>
        <pc:spChg chg="mod">
          <ac:chgData name="Ismaran Duwadi" userId="S::ismaran@codehimalaya.com::09c9d102-5774-407f-bac6-1e21d62ce3e6" providerId="AD" clId="Web-{BC0CF17F-3063-47A9-B039-1AA0680955B6}" dt="2021-09-25T16:18:50.359" v="181"/>
          <ac:spMkLst>
            <pc:docMk/>
            <pc:sldMk cId="2310517083" sldId="333"/>
            <ac:spMk id="3" creationId="{00000000-0000-0000-0000-000000000000}"/>
          </ac:spMkLst>
        </pc:spChg>
        <pc:spChg chg="add">
          <ac:chgData name="Ismaran Duwadi" userId="S::ismaran@codehimalaya.com::09c9d102-5774-407f-bac6-1e21d62ce3e6" providerId="AD" clId="Web-{BC0CF17F-3063-47A9-B039-1AA0680955B6}" dt="2021-09-25T16:18:50.359" v="181"/>
          <ac:spMkLst>
            <pc:docMk/>
            <pc:sldMk cId="2310517083" sldId="333"/>
            <ac:spMk id="8" creationId="{1B15ED52-F352-441B-82BF-E0EA34836D08}"/>
          </ac:spMkLst>
        </pc:spChg>
        <pc:spChg chg="add">
          <ac:chgData name="Ismaran Duwadi" userId="S::ismaran@codehimalaya.com::09c9d102-5774-407f-bac6-1e21d62ce3e6" providerId="AD" clId="Web-{BC0CF17F-3063-47A9-B039-1AA0680955B6}" dt="2021-09-25T16:18:50.359" v="181"/>
          <ac:spMkLst>
            <pc:docMk/>
            <pc:sldMk cId="2310517083" sldId="333"/>
            <ac:spMk id="10" creationId="{3B2E3793-BFE6-45A2-9B7B-E18844431C99}"/>
          </ac:spMkLst>
        </pc:spChg>
        <pc:spChg chg="add">
          <ac:chgData name="Ismaran Duwadi" userId="S::ismaran@codehimalaya.com::09c9d102-5774-407f-bac6-1e21d62ce3e6" providerId="AD" clId="Web-{BC0CF17F-3063-47A9-B039-1AA0680955B6}" dt="2021-09-25T16:18:50.359" v="181"/>
          <ac:spMkLst>
            <pc:docMk/>
            <pc:sldMk cId="2310517083" sldId="333"/>
            <ac:spMk id="12" creationId="{BC4C4868-CB8F-4AF9-9CDB-8108F2C19B67}"/>
          </ac:spMkLst>
        </pc:spChg>
        <pc:spChg chg="add">
          <ac:chgData name="Ismaran Duwadi" userId="S::ismaran@codehimalaya.com::09c9d102-5774-407f-bac6-1e21d62ce3e6" providerId="AD" clId="Web-{BC0CF17F-3063-47A9-B039-1AA0680955B6}" dt="2021-09-25T16:18:50.359" v="181"/>
          <ac:spMkLst>
            <pc:docMk/>
            <pc:sldMk cId="2310517083" sldId="333"/>
            <ac:spMk id="14" creationId="{375E0459-6403-40CD-989D-56A4407CA12E}"/>
          </ac:spMkLst>
        </pc:spChg>
        <pc:spChg chg="add">
          <ac:chgData name="Ismaran Duwadi" userId="S::ismaran@codehimalaya.com::09c9d102-5774-407f-bac6-1e21d62ce3e6" providerId="AD" clId="Web-{BC0CF17F-3063-47A9-B039-1AA0680955B6}" dt="2021-09-25T16:18:50.359" v="181"/>
          <ac:spMkLst>
            <pc:docMk/>
            <pc:sldMk cId="2310517083" sldId="333"/>
            <ac:spMk id="16" creationId="{53E5B1A8-3AC9-4BD1-9BBC-78CA94F2D1BA}"/>
          </ac:spMkLst>
        </pc:spChg>
      </pc:sldChg>
      <pc:sldChg chg="addSp delSp modSp mod setBg setFolMasterObjs">
        <pc:chgData name="Ismaran Duwadi" userId="S::ismaran@codehimalaya.com::09c9d102-5774-407f-bac6-1e21d62ce3e6" providerId="AD" clId="Web-{BC0CF17F-3063-47A9-B039-1AA0680955B6}" dt="2021-09-25T16:18:02.562" v="174" actId="14100"/>
        <pc:sldMkLst>
          <pc:docMk/>
          <pc:sldMk cId="3094039858" sldId="334"/>
        </pc:sldMkLst>
        <pc:spChg chg="mod">
          <ac:chgData name="Ismaran Duwadi" userId="S::ismaran@codehimalaya.com::09c9d102-5774-407f-bac6-1e21d62ce3e6" providerId="AD" clId="Web-{BC0CF17F-3063-47A9-B039-1AA0680955B6}" dt="2021-09-25T16:17:42.093" v="169"/>
          <ac:spMkLst>
            <pc:docMk/>
            <pc:sldMk cId="3094039858" sldId="334"/>
            <ac:spMk id="2" creationId="{00000000-0000-0000-0000-000000000000}"/>
          </ac:spMkLst>
        </pc:spChg>
        <pc:spChg chg="mod">
          <ac:chgData name="Ismaran Duwadi" userId="S::ismaran@codehimalaya.com::09c9d102-5774-407f-bac6-1e21d62ce3e6" providerId="AD" clId="Web-{BC0CF17F-3063-47A9-B039-1AA0680955B6}" dt="2021-09-25T16:18:02.562" v="174" actId="14100"/>
          <ac:spMkLst>
            <pc:docMk/>
            <pc:sldMk cId="3094039858" sldId="334"/>
            <ac:spMk id="3" creationId="{00000000-0000-0000-0000-000000000000}"/>
          </ac:spMkLst>
        </pc:spChg>
        <pc:spChg chg="del">
          <ac:chgData name="Ismaran Duwadi" userId="S::ismaran@codehimalaya.com::09c9d102-5774-407f-bac6-1e21d62ce3e6" providerId="AD" clId="Web-{BC0CF17F-3063-47A9-B039-1AA0680955B6}" dt="2021-09-25T16:17:25.186" v="166"/>
          <ac:spMkLst>
            <pc:docMk/>
            <pc:sldMk cId="3094039858" sldId="334"/>
            <ac:spMk id="4" creationId="{00000000-0000-0000-0000-000000000000}"/>
          </ac:spMkLst>
        </pc:spChg>
        <pc:spChg chg="ord">
          <ac:chgData name="Ismaran Duwadi" userId="S::ismaran@codehimalaya.com::09c9d102-5774-407f-bac6-1e21d62ce3e6" providerId="AD" clId="Web-{BC0CF17F-3063-47A9-B039-1AA0680955B6}" dt="2021-09-25T16:17:42.093" v="169"/>
          <ac:spMkLst>
            <pc:docMk/>
            <pc:sldMk cId="3094039858" sldId="334"/>
            <ac:spMk id="6" creationId="{00000000-0000-0000-0000-000000000000}"/>
          </ac:spMkLst>
        </pc:spChg>
        <pc:spChg chg="del">
          <ac:chgData name="Ismaran Duwadi" userId="S::ismaran@codehimalaya.com::09c9d102-5774-407f-bac6-1e21d62ce3e6" providerId="AD" clId="Web-{BC0CF17F-3063-47A9-B039-1AA0680955B6}" dt="2021-09-25T16:17:34.092" v="168"/>
          <ac:spMkLst>
            <pc:docMk/>
            <pc:sldMk cId="3094039858" sldId="334"/>
            <ac:spMk id="7" creationId="{00000000-0000-0000-0000-000000000000}"/>
          </ac:spMkLst>
        </pc:spChg>
        <pc:spChg chg="add">
          <ac:chgData name="Ismaran Duwadi" userId="S::ismaran@codehimalaya.com::09c9d102-5774-407f-bac6-1e21d62ce3e6" providerId="AD" clId="Web-{BC0CF17F-3063-47A9-B039-1AA0680955B6}" dt="2021-09-25T16:17:42.093" v="169"/>
          <ac:spMkLst>
            <pc:docMk/>
            <pc:sldMk cId="3094039858" sldId="334"/>
            <ac:spMk id="14" creationId="{743AA782-23D1-4521-8CAD-47662984AA08}"/>
          </ac:spMkLst>
        </pc:spChg>
        <pc:spChg chg="add">
          <ac:chgData name="Ismaran Duwadi" userId="S::ismaran@codehimalaya.com::09c9d102-5774-407f-bac6-1e21d62ce3e6" providerId="AD" clId="Web-{BC0CF17F-3063-47A9-B039-1AA0680955B6}" dt="2021-09-25T16:17:42.093" v="169"/>
          <ac:spMkLst>
            <pc:docMk/>
            <pc:sldMk cId="3094039858" sldId="334"/>
            <ac:spMk id="16" creationId="{71877DBC-BB60-40F0-AC93-2ACDBAAE60CE}"/>
          </ac:spMkLst>
        </pc:spChg>
        <pc:picChg chg="mod">
          <ac:chgData name="Ismaran Duwadi" userId="S::ismaran@codehimalaya.com::09c9d102-5774-407f-bac6-1e21d62ce3e6" providerId="AD" clId="Web-{BC0CF17F-3063-47A9-B039-1AA0680955B6}" dt="2021-09-25T16:17:42.093" v="169"/>
          <ac:picMkLst>
            <pc:docMk/>
            <pc:sldMk cId="3094039858" sldId="334"/>
            <ac:picMk id="9" creationId="{00000000-0000-0000-0000-000000000000}"/>
          </ac:picMkLst>
        </pc:picChg>
      </pc:sldChg>
      <pc:sldChg chg="addSp modSp">
        <pc:chgData name="Ismaran Duwadi" userId="S::ismaran@codehimalaya.com::09c9d102-5774-407f-bac6-1e21d62ce3e6" providerId="AD" clId="Web-{BC0CF17F-3063-47A9-B039-1AA0680955B6}" dt="2021-09-25T16:21:33.628" v="230" actId="1076"/>
        <pc:sldMkLst>
          <pc:docMk/>
          <pc:sldMk cId="3224230741" sldId="336"/>
        </pc:sldMkLst>
        <pc:spChg chg="mod">
          <ac:chgData name="Ismaran Duwadi" userId="S::ismaran@codehimalaya.com::09c9d102-5774-407f-bac6-1e21d62ce3e6" providerId="AD" clId="Web-{BC0CF17F-3063-47A9-B039-1AA0680955B6}" dt="2021-09-25T16:21:33.628" v="230" actId="1076"/>
          <ac:spMkLst>
            <pc:docMk/>
            <pc:sldMk cId="3224230741" sldId="336"/>
            <ac:spMk id="2" creationId="{00000000-0000-0000-0000-000000000000}"/>
          </ac:spMkLst>
        </pc:spChg>
        <pc:spChg chg="add ord">
          <ac:chgData name="Ismaran Duwadi" userId="S::ismaran@codehimalaya.com::09c9d102-5774-407f-bac6-1e21d62ce3e6" providerId="AD" clId="Web-{BC0CF17F-3063-47A9-B039-1AA0680955B6}" dt="2021-09-25T16:21:26.956" v="228"/>
          <ac:spMkLst>
            <pc:docMk/>
            <pc:sldMk cId="3224230741" sldId="336"/>
            <ac:spMk id="4" creationId="{4B623CE0-F457-4234-AFCF-D9BE010DB44E}"/>
          </ac:spMkLst>
        </pc:spChg>
      </pc:sldChg>
      <pc:sldChg chg="addSp delSp modSp add replId">
        <pc:chgData name="Ismaran Duwadi" userId="S::ismaran@codehimalaya.com::09c9d102-5774-407f-bac6-1e21d62ce3e6" providerId="AD" clId="Web-{BC0CF17F-3063-47A9-B039-1AA0680955B6}" dt="2021-09-25T16:19:56.408" v="210" actId="20577"/>
        <pc:sldMkLst>
          <pc:docMk/>
          <pc:sldMk cId="176413412" sldId="337"/>
        </pc:sldMkLst>
        <pc:spChg chg="mod">
          <ac:chgData name="Ismaran Duwadi" userId="S::ismaran@codehimalaya.com::09c9d102-5774-407f-bac6-1e21d62ce3e6" providerId="AD" clId="Web-{BC0CF17F-3063-47A9-B039-1AA0680955B6}" dt="2021-09-25T16:19:56.408" v="210" actId="20577"/>
          <ac:spMkLst>
            <pc:docMk/>
            <pc:sldMk cId="176413412" sldId="337"/>
            <ac:spMk id="2" creationId="{00000000-0000-0000-0000-000000000000}"/>
          </ac:spMkLst>
        </pc:spChg>
        <pc:spChg chg="del">
          <ac:chgData name="Ismaran Duwadi" userId="S::ismaran@codehimalaya.com::09c9d102-5774-407f-bac6-1e21d62ce3e6" providerId="AD" clId="Web-{BC0CF17F-3063-47A9-B039-1AA0680955B6}" dt="2021-09-25T16:19:37.829" v="198"/>
          <ac:spMkLst>
            <pc:docMk/>
            <pc:sldMk cId="176413412" sldId="337"/>
            <ac:spMk id="3" creationId="{00000000-0000-0000-0000-000000000000}"/>
          </ac:spMkLst>
        </pc:spChg>
        <pc:spChg chg="add del mod">
          <ac:chgData name="Ismaran Duwadi" userId="S::ismaran@codehimalaya.com::09c9d102-5774-407f-bac6-1e21d62ce3e6" providerId="AD" clId="Web-{BC0CF17F-3063-47A9-B039-1AA0680955B6}" dt="2021-09-25T16:19:49.345" v="205"/>
          <ac:spMkLst>
            <pc:docMk/>
            <pc:sldMk cId="176413412" sldId="337"/>
            <ac:spMk id="5" creationId="{CFA2A2AF-38AE-4746-8969-31CFD7A4A430}"/>
          </ac:spMkLst>
        </pc:spChg>
        <pc:spChg chg="add mod">
          <ac:chgData name="Ismaran Duwadi" userId="S::ismaran@codehimalaya.com::09c9d102-5774-407f-bac6-1e21d62ce3e6" providerId="AD" clId="Web-{BC0CF17F-3063-47A9-B039-1AA0680955B6}" dt="2021-09-25T16:19:49.345" v="205"/>
          <ac:spMkLst>
            <pc:docMk/>
            <pc:sldMk cId="176413412" sldId="337"/>
            <ac:spMk id="6" creationId="{9713274F-5197-4D15-812D-00D07181A6C4}"/>
          </ac:spMkLst>
        </pc:spChg>
        <pc:spChg chg="del">
          <ac:chgData name="Ismaran Duwadi" userId="S::ismaran@codehimalaya.com::09c9d102-5774-407f-bac6-1e21d62ce3e6" providerId="AD" clId="Web-{BC0CF17F-3063-47A9-B039-1AA0680955B6}" dt="2021-09-25T16:19:49.345" v="205"/>
          <ac:spMkLst>
            <pc:docMk/>
            <pc:sldMk cId="176413412" sldId="337"/>
            <ac:spMk id="8" creationId="{1B15ED52-F352-441B-82BF-E0EA34836D08}"/>
          </ac:spMkLst>
        </pc:spChg>
        <pc:spChg chg="del">
          <ac:chgData name="Ismaran Duwadi" userId="S::ismaran@codehimalaya.com::09c9d102-5774-407f-bac6-1e21d62ce3e6" providerId="AD" clId="Web-{BC0CF17F-3063-47A9-B039-1AA0680955B6}" dt="2021-09-25T16:19:49.345" v="205"/>
          <ac:spMkLst>
            <pc:docMk/>
            <pc:sldMk cId="176413412" sldId="337"/>
            <ac:spMk id="10" creationId="{3B2E3793-BFE6-45A2-9B7B-E18844431C99}"/>
          </ac:spMkLst>
        </pc:spChg>
        <pc:spChg chg="del">
          <ac:chgData name="Ismaran Duwadi" userId="S::ismaran@codehimalaya.com::09c9d102-5774-407f-bac6-1e21d62ce3e6" providerId="AD" clId="Web-{BC0CF17F-3063-47A9-B039-1AA0680955B6}" dt="2021-09-25T16:19:49.345" v="205"/>
          <ac:spMkLst>
            <pc:docMk/>
            <pc:sldMk cId="176413412" sldId="337"/>
            <ac:spMk id="12" creationId="{BC4C4868-CB8F-4AF9-9CDB-8108F2C19B67}"/>
          </ac:spMkLst>
        </pc:spChg>
        <pc:spChg chg="del">
          <ac:chgData name="Ismaran Duwadi" userId="S::ismaran@codehimalaya.com::09c9d102-5774-407f-bac6-1e21d62ce3e6" providerId="AD" clId="Web-{BC0CF17F-3063-47A9-B039-1AA0680955B6}" dt="2021-09-25T16:19:49.345" v="205"/>
          <ac:spMkLst>
            <pc:docMk/>
            <pc:sldMk cId="176413412" sldId="337"/>
            <ac:spMk id="14" creationId="{375E0459-6403-40CD-989D-56A4407CA12E}"/>
          </ac:spMkLst>
        </pc:spChg>
        <pc:spChg chg="del">
          <ac:chgData name="Ismaran Duwadi" userId="S::ismaran@codehimalaya.com::09c9d102-5774-407f-bac6-1e21d62ce3e6" providerId="AD" clId="Web-{BC0CF17F-3063-47A9-B039-1AA0680955B6}" dt="2021-09-25T16:19:49.345" v="205"/>
          <ac:spMkLst>
            <pc:docMk/>
            <pc:sldMk cId="176413412" sldId="337"/>
            <ac:spMk id="16" creationId="{53E5B1A8-3AC9-4BD1-9BBC-78CA94F2D1BA}"/>
          </ac:spMkLst>
        </pc:spChg>
        <pc:spChg chg="add">
          <ac:chgData name="Ismaran Duwadi" userId="S::ismaran@codehimalaya.com::09c9d102-5774-407f-bac6-1e21d62ce3e6" providerId="AD" clId="Web-{BC0CF17F-3063-47A9-B039-1AA0680955B6}" dt="2021-09-25T16:19:49.345" v="205"/>
          <ac:spMkLst>
            <pc:docMk/>
            <pc:sldMk cId="176413412" sldId="337"/>
            <ac:spMk id="22" creationId="{87CC2527-562A-4F69-B487-4371E5B243E7}"/>
          </ac:spMkLst>
        </pc:spChg>
        <pc:picChg chg="add">
          <ac:chgData name="Ismaran Duwadi" userId="S::ismaran@codehimalaya.com::09c9d102-5774-407f-bac6-1e21d62ce3e6" providerId="AD" clId="Web-{BC0CF17F-3063-47A9-B039-1AA0680955B6}" dt="2021-09-25T16:19:49.345" v="205"/>
          <ac:picMkLst>
            <pc:docMk/>
            <pc:sldMk cId="176413412" sldId="337"/>
            <ac:picMk id="18" creationId="{71B628C2-8A85-4A18-AAC9-BC7D66A7295E}"/>
          </ac:picMkLst>
        </pc:picChg>
        <pc:cxnChg chg="add">
          <ac:chgData name="Ismaran Duwadi" userId="S::ismaran@codehimalaya.com::09c9d102-5774-407f-bac6-1e21d62ce3e6" providerId="AD" clId="Web-{BC0CF17F-3063-47A9-B039-1AA0680955B6}" dt="2021-09-25T16:19:49.345" v="205"/>
          <ac:cxnSpMkLst>
            <pc:docMk/>
            <pc:sldMk cId="176413412" sldId="337"/>
            <ac:cxnSpMk id="24" creationId="{BCDAEC91-5BCE-4B55-9CC0-43EF94CB734B}"/>
          </ac:cxnSpMkLst>
        </pc:cxnChg>
      </pc:sldChg>
      <pc:sldChg chg="new del">
        <pc:chgData name="Ismaran Duwadi" userId="S::ismaran@codehimalaya.com::09c9d102-5774-407f-bac6-1e21d62ce3e6" providerId="AD" clId="Web-{BC0CF17F-3063-47A9-B039-1AA0680955B6}" dt="2021-09-25T16:19:31.032" v="196"/>
        <pc:sldMkLst>
          <pc:docMk/>
          <pc:sldMk cId="413492506" sldId="337"/>
        </pc:sldMkLst>
      </pc:sldChg>
      <pc:sldChg chg="del">
        <pc:chgData name="Ismaran Duwadi" userId="S::ismaran@codehimalaya.com::09c9d102-5774-407f-bac6-1e21d62ce3e6" providerId="AD" clId="Web-{BC0CF17F-3063-47A9-B039-1AA0680955B6}" dt="2021-09-25T16:17:10.451" v="164"/>
        <pc:sldMkLst>
          <pc:docMk/>
          <pc:sldMk cId="661790083" sldId="337"/>
        </pc:sldMkLst>
      </pc:sldChg>
      <pc:sldChg chg="del">
        <pc:chgData name="Ismaran Duwadi" userId="S::ismaran@codehimalaya.com::09c9d102-5774-407f-bac6-1e21d62ce3e6" providerId="AD" clId="Web-{BC0CF17F-3063-47A9-B039-1AA0680955B6}" dt="2021-09-25T16:14:04.057" v="122"/>
        <pc:sldMkLst>
          <pc:docMk/>
          <pc:sldMk cId="2703838408" sldId="338"/>
        </pc:sldMkLst>
      </pc:sldChg>
      <pc:sldChg chg="del">
        <pc:chgData name="Ismaran Duwadi" userId="S::ismaran@codehimalaya.com::09c9d102-5774-407f-bac6-1e21d62ce3e6" providerId="AD" clId="Web-{BC0CF17F-3063-47A9-B039-1AA0680955B6}" dt="2021-09-25T16:14:08.885" v="124"/>
        <pc:sldMkLst>
          <pc:docMk/>
          <pc:sldMk cId="3808483705" sldId="339"/>
        </pc:sldMkLst>
      </pc:sldChg>
      <pc:sldChg chg="del">
        <pc:chgData name="Ismaran Duwadi" userId="S::ismaran@codehimalaya.com::09c9d102-5774-407f-bac6-1e21d62ce3e6" providerId="AD" clId="Web-{BC0CF17F-3063-47A9-B039-1AA0680955B6}" dt="2021-09-25T16:14:06.948" v="123"/>
        <pc:sldMkLst>
          <pc:docMk/>
          <pc:sldMk cId="3514407728" sldId="340"/>
        </pc:sldMkLst>
      </pc:sldChg>
      <pc:sldChg chg="del">
        <pc:chgData name="Ismaran Duwadi" userId="S::ismaran@codehimalaya.com::09c9d102-5774-407f-bac6-1e21d62ce3e6" providerId="AD" clId="Web-{BC0CF17F-3063-47A9-B039-1AA0680955B6}" dt="2021-09-25T16:14:01.760" v="121"/>
        <pc:sldMkLst>
          <pc:docMk/>
          <pc:sldMk cId="669258623" sldId="341"/>
        </pc:sldMkLst>
      </pc:sldChg>
      <pc:sldChg chg="del">
        <pc:chgData name="Ismaran Duwadi" userId="S::ismaran@codehimalaya.com::09c9d102-5774-407f-bac6-1e21d62ce3e6" providerId="AD" clId="Web-{BC0CF17F-3063-47A9-B039-1AA0680955B6}" dt="2021-09-25T16:19:09.438" v="186"/>
        <pc:sldMkLst>
          <pc:docMk/>
          <pc:sldMk cId="4246163750" sldId="342"/>
        </pc:sldMkLst>
      </pc:sldChg>
      <pc:sldChg chg="del">
        <pc:chgData name="Ismaran Duwadi" userId="S::ismaran@codehimalaya.com::09c9d102-5774-407f-bac6-1e21d62ce3e6" providerId="AD" clId="Web-{BC0CF17F-3063-47A9-B039-1AA0680955B6}" dt="2021-09-25T16:19:10.345" v="187"/>
        <pc:sldMkLst>
          <pc:docMk/>
          <pc:sldMk cId="533582258" sldId="343"/>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A6A9A-5164-4B38-9AD8-CC1C8DDFA87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8A2F01CA-F4E6-4840-9E16-8EC817942BD9}">
      <dgm:prSet/>
      <dgm:spPr/>
      <dgm:t>
        <a:bodyPr/>
        <a:lstStyle/>
        <a:p>
          <a:r>
            <a:rPr lang="en-IE" b="1"/>
            <a:t>Creates better predictability</a:t>
          </a:r>
          <a:endParaRPr lang="en-US"/>
        </a:p>
      </dgm:t>
    </dgm:pt>
    <dgm:pt modelId="{12FAF91E-B94E-4812-8DC3-E1F56A0B324A}" type="parTrans" cxnId="{07E53D12-C16F-4146-A231-06629BD30912}">
      <dgm:prSet/>
      <dgm:spPr/>
      <dgm:t>
        <a:bodyPr/>
        <a:lstStyle/>
        <a:p>
          <a:endParaRPr lang="en-US"/>
        </a:p>
      </dgm:t>
    </dgm:pt>
    <dgm:pt modelId="{0AFDBE1E-A14A-4BD3-B898-E357AC8400A5}" type="sibTrans" cxnId="{07E53D12-C16F-4146-A231-06629BD30912}">
      <dgm:prSet/>
      <dgm:spPr/>
      <dgm:t>
        <a:bodyPr/>
        <a:lstStyle/>
        <a:p>
          <a:endParaRPr lang="en-US"/>
        </a:p>
      </dgm:t>
    </dgm:pt>
    <dgm:pt modelId="{51088D6D-3764-4F8C-8AC0-C991B957BFD5}">
      <dgm:prSet/>
      <dgm:spPr/>
      <dgm:t>
        <a:bodyPr/>
        <a:lstStyle/>
        <a:p>
          <a:r>
            <a:rPr lang="en-IE" b="1"/>
            <a:t>Provides for better control </a:t>
          </a:r>
          <a:r>
            <a:rPr lang="en-IE"/>
            <a:t>of resources needed for the project – financial, physical and human resources</a:t>
          </a:r>
          <a:endParaRPr lang="en-US"/>
        </a:p>
      </dgm:t>
    </dgm:pt>
    <dgm:pt modelId="{A02DAD89-C750-4ACC-942C-76975D3EA39F}" type="parTrans" cxnId="{9C93A9F1-B0E8-417E-A9DE-A1B79EE53DB5}">
      <dgm:prSet/>
      <dgm:spPr/>
      <dgm:t>
        <a:bodyPr/>
        <a:lstStyle/>
        <a:p>
          <a:endParaRPr lang="en-US"/>
        </a:p>
      </dgm:t>
    </dgm:pt>
    <dgm:pt modelId="{C0EF29BB-2D1B-45E1-AC27-C61E28E603D2}" type="sibTrans" cxnId="{9C93A9F1-B0E8-417E-A9DE-A1B79EE53DB5}">
      <dgm:prSet/>
      <dgm:spPr/>
      <dgm:t>
        <a:bodyPr/>
        <a:lstStyle/>
        <a:p>
          <a:endParaRPr lang="en-US"/>
        </a:p>
      </dgm:t>
    </dgm:pt>
    <dgm:pt modelId="{C1B3E2F8-0F35-4DB4-BC54-DBDE1C5766A4}">
      <dgm:prSet/>
      <dgm:spPr/>
      <dgm:t>
        <a:bodyPr/>
        <a:lstStyle/>
        <a:p>
          <a:r>
            <a:rPr lang="en-IE" b="1"/>
            <a:t>Creates informed outcomes </a:t>
          </a:r>
          <a:r>
            <a:rPr lang="en-IE"/>
            <a:t>aligned with stakeholders and end users</a:t>
          </a:r>
          <a:endParaRPr lang="en-US"/>
        </a:p>
      </dgm:t>
    </dgm:pt>
    <dgm:pt modelId="{DD914064-BD04-4E22-A622-73BAC8F865D4}" type="parTrans" cxnId="{38C60986-6A9A-4DB0-95A4-1E8288A83ABC}">
      <dgm:prSet/>
      <dgm:spPr/>
      <dgm:t>
        <a:bodyPr/>
        <a:lstStyle/>
        <a:p>
          <a:endParaRPr lang="en-US"/>
        </a:p>
      </dgm:t>
    </dgm:pt>
    <dgm:pt modelId="{2BF1C030-875A-478A-B231-7EE9B92C467B}" type="sibTrans" cxnId="{38C60986-6A9A-4DB0-95A4-1E8288A83ABC}">
      <dgm:prSet/>
      <dgm:spPr/>
      <dgm:t>
        <a:bodyPr/>
        <a:lstStyle/>
        <a:p>
          <a:endParaRPr lang="en-US"/>
        </a:p>
      </dgm:t>
    </dgm:pt>
    <dgm:pt modelId="{E1F82A4F-5131-427D-AEB3-6AEB810119B2}">
      <dgm:prSet/>
      <dgm:spPr/>
      <dgm:t>
        <a:bodyPr/>
        <a:lstStyle/>
        <a:p>
          <a:r>
            <a:rPr lang="en-IE" b="1"/>
            <a:t>Better chance of meeting expectations</a:t>
          </a:r>
          <a:endParaRPr lang="en-US"/>
        </a:p>
      </dgm:t>
    </dgm:pt>
    <dgm:pt modelId="{BE062079-40F2-4338-BD98-2692A67CE956}" type="parTrans" cxnId="{C3C7C1B1-90DB-4A63-9F33-6FCC8AF7378F}">
      <dgm:prSet/>
      <dgm:spPr/>
      <dgm:t>
        <a:bodyPr/>
        <a:lstStyle/>
        <a:p>
          <a:endParaRPr lang="en-US"/>
        </a:p>
      </dgm:t>
    </dgm:pt>
    <dgm:pt modelId="{2916DFD0-4E31-4F4B-8B06-3646DC03DF6C}" type="sibTrans" cxnId="{C3C7C1B1-90DB-4A63-9F33-6FCC8AF7378F}">
      <dgm:prSet/>
      <dgm:spPr/>
      <dgm:t>
        <a:bodyPr/>
        <a:lstStyle/>
        <a:p>
          <a:endParaRPr lang="en-US"/>
        </a:p>
      </dgm:t>
    </dgm:pt>
    <dgm:pt modelId="{C643E73A-402B-4BC1-BFEB-2F7BAC4F50D8}">
      <dgm:prSet/>
      <dgm:spPr/>
      <dgm:t>
        <a:bodyPr/>
        <a:lstStyle/>
        <a:p>
          <a:r>
            <a:rPr lang="en-IE"/>
            <a:t>Better internal collaboration </a:t>
          </a:r>
          <a:endParaRPr lang="en-US"/>
        </a:p>
      </dgm:t>
    </dgm:pt>
    <dgm:pt modelId="{F66A6BB8-F24F-4BF8-9012-07BBC4354B69}" type="parTrans" cxnId="{77198339-CD7A-4351-8DD6-1177775163BD}">
      <dgm:prSet/>
      <dgm:spPr/>
      <dgm:t>
        <a:bodyPr/>
        <a:lstStyle/>
        <a:p>
          <a:endParaRPr lang="en-US"/>
        </a:p>
      </dgm:t>
    </dgm:pt>
    <dgm:pt modelId="{EB463944-CC03-40BB-82A9-C733078C318C}" type="sibTrans" cxnId="{77198339-CD7A-4351-8DD6-1177775163BD}">
      <dgm:prSet/>
      <dgm:spPr/>
      <dgm:t>
        <a:bodyPr/>
        <a:lstStyle/>
        <a:p>
          <a:endParaRPr lang="en-US"/>
        </a:p>
      </dgm:t>
    </dgm:pt>
    <dgm:pt modelId="{B3D2FA48-B839-40F2-8536-E7CC2352B9C4}">
      <dgm:prSet/>
      <dgm:spPr/>
      <dgm:t>
        <a:bodyPr/>
        <a:lstStyle/>
        <a:p>
          <a:r>
            <a:rPr lang="en-IE" b="1"/>
            <a:t>Improved worker morale </a:t>
          </a:r>
          <a:r>
            <a:rPr lang="en-IE"/>
            <a:t>– everyone should know what their role is</a:t>
          </a:r>
          <a:endParaRPr lang="en-US"/>
        </a:p>
      </dgm:t>
    </dgm:pt>
    <dgm:pt modelId="{3B418E62-1E7D-4EAD-A7BE-B3DD92E7A6B2}" type="parTrans" cxnId="{C8F040DF-83E6-4EFF-A19B-820C73A7A31F}">
      <dgm:prSet/>
      <dgm:spPr/>
      <dgm:t>
        <a:bodyPr/>
        <a:lstStyle/>
        <a:p>
          <a:endParaRPr lang="en-US"/>
        </a:p>
      </dgm:t>
    </dgm:pt>
    <dgm:pt modelId="{67D566B9-2251-4770-B294-F4688C253522}" type="sibTrans" cxnId="{C8F040DF-83E6-4EFF-A19B-820C73A7A31F}">
      <dgm:prSet/>
      <dgm:spPr/>
      <dgm:t>
        <a:bodyPr/>
        <a:lstStyle/>
        <a:p>
          <a:endParaRPr lang="en-US"/>
        </a:p>
      </dgm:t>
    </dgm:pt>
    <dgm:pt modelId="{788E4459-8CD0-41CC-82A6-8D5CC56594AC}">
      <dgm:prSet/>
      <dgm:spPr/>
      <dgm:t>
        <a:bodyPr/>
        <a:lstStyle/>
        <a:p>
          <a:r>
            <a:rPr lang="en-IE"/>
            <a:t>Better coordination</a:t>
          </a:r>
          <a:endParaRPr lang="en-US"/>
        </a:p>
      </dgm:t>
    </dgm:pt>
    <dgm:pt modelId="{619D8CDC-1E30-4C6C-BE2D-9E0D714CE792}" type="parTrans" cxnId="{0DDCCACD-B199-4812-ACAF-290308ED9C6C}">
      <dgm:prSet/>
      <dgm:spPr/>
      <dgm:t>
        <a:bodyPr/>
        <a:lstStyle/>
        <a:p>
          <a:endParaRPr lang="en-US"/>
        </a:p>
      </dgm:t>
    </dgm:pt>
    <dgm:pt modelId="{876AE003-0D4C-42FB-B8E3-812322CBEC73}" type="sibTrans" cxnId="{0DDCCACD-B199-4812-ACAF-290308ED9C6C}">
      <dgm:prSet/>
      <dgm:spPr/>
      <dgm:t>
        <a:bodyPr/>
        <a:lstStyle/>
        <a:p>
          <a:endParaRPr lang="en-US"/>
        </a:p>
      </dgm:t>
    </dgm:pt>
    <dgm:pt modelId="{D18E9ECB-EF0E-4B0E-AF99-EA687850E801}">
      <dgm:prSet/>
      <dgm:spPr/>
      <dgm:t>
        <a:bodyPr/>
        <a:lstStyle/>
        <a:p>
          <a:r>
            <a:rPr lang="en-IE" b="1"/>
            <a:t>More cost effective </a:t>
          </a:r>
          <a:r>
            <a:rPr lang="en-IE"/>
            <a:t>with enhanced benefit outcomes</a:t>
          </a:r>
          <a:endParaRPr lang="en-US"/>
        </a:p>
      </dgm:t>
    </dgm:pt>
    <dgm:pt modelId="{F7DFA868-879D-45EB-B485-EEF62643F712}" type="parTrans" cxnId="{C26B5A27-9BB2-40B0-BDBF-148D2036178B}">
      <dgm:prSet/>
      <dgm:spPr/>
      <dgm:t>
        <a:bodyPr/>
        <a:lstStyle/>
        <a:p>
          <a:endParaRPr lang="en-US"/>
        </a:p>
      </dgm:t>
    </dgm:pt>
    <dgm:pt modelId="{FE48B3BA-3F18-4FE6-8FF5-D31544B28F17}" type="sibTrans" cxnId="{C26B5A27-9BB2-40B0-BDBF-148D2036178B}">
      <dgm:prSet/>
      <dgm:spPr/>
      <dgm:t>
        <a:bodyPr/>
        <a:lstStyle/>
        <a:p>
          <a:endParaRPr lang="en-US"/>
        </a:p>
      </dgm:t>
    </dgm:pt>
    <dgm:pt modelId="{B042B98F-83DD-4465-93EA-0B87A5D1FD19}">
      <dgm:prSet/>
      <dgm:spPr/>
      <dgm:t>
        <a:bodyPr/>
        <a:lstStyle/>
        <a:p>
          <a:r>
            <a:rPr lang="en-IE" b="1"/>
            <a:t>Numerous Agile approaches </a:t>
          </a:r>
          <a:r>
            <a:rPr lang="en-IE"/>
            <a:t>that will work well in a research environment.</a:t>
          </a:r>
          <a:endParaRPr lang="en-US"/>
        </a:p>
      </dgm:t>
    </dgm:pt>
    <dgm:pt modelId="{866647FB-584F-4AF2-8820-28AC67A48576}" type="parTrans" cxnId="{084051C8-37ED-4FD4-A039-8742CF5AAD87}">
      <dgm:prSet/>
      <dgm:spPr/>
      <dgm:t>
        <a:bodyPr/>
        <a:lstStyle/>
        <a:p>
          <a:endParaRPr lang="en-US"/>
        </a:p>
      </dgm:t>
    </dgm:pt>
    <dgm:pt modelId="{E6B35C2B-4C0E-400A-B262-DE2BA5CDE049}" type="sibTrans" cxnId="{084051C8-37ED-4FD4-A039-8742CF5AAD87}">
      <dgm:prSet/>
      <dgm:spPr/>
      <dgm:t>
        <a:bodyPr/>
        <a:lstStyle/>
        <a:p>
          <a:endParaRPr lang="en-US"/>
        </a:p>
      </dgm:t>
    </dgm:pt>
    <dgm:pt modelId="{DCFFD1D2-35BB-4C55-9081-965DDEF463D7}" type="pres">
      <dgm:prSet presAssocID="{E3FA6A9A-5164-4B38-9AD8-CC1C8DDFA872}" presName="diagram" presStyleCnt="0">
        <dgm:presLayoutVars>
          <dgm:dir/>
          <dgm:resizeHandles val="exact"/>
        </dgm:presLayoutVars>
      </dgm:prSet>
      <dgm:spPr/>
    </dgm:pt>
    <dgm:pt modelId="{564F8706-D817-4E11-8BB4-164C23A03095}" type="pres">
      <dgm:prSet presAssocID="{8A2F01CA-F4E6-4840-9E16-8EC817942BD9}" presName="node" presStyleLbl="node1" presStyleIdx="0" presStyleCnt="9">
        <dgm:presLayoutVars>
          <dgm:bulletEnabled val="1"/>
        </dgm:presLayoutVars>
      </dgm:prSet>
      <dgm:spPr/>
    </dgm:pt>
    <dgm:pt modelId="{4B89979A-6708-43D9-B2CD-A60C06C38972}" type="pres">
      <dgm:prSet presAssocID="{0AFDBE1E-A14A-4BD3-B898-E357AC8400A5}" presName="sibTrans" presStyleCnt="0"/>
      <dgm:spPr/>
    </dgm:pt>
    <dgm:pt modelId="{7EB87EF3-11B9-4EA3-9770-F332E3CCB589}" type="pres">
      <dgm:prSet presAssocID="{51088D6D-3764-4F8C-8AC0-C991B957BFD5}" presName="node" presStyleLbl="node1" presStyleIdx="1" presStyleCnt="9">
        <dgm:presLayoutVars>
          <dgm:bulletEnabled val="1"/>
        </dgm:presLayoutVars>
      </dgm:prSet>
      <dgm:spPr/>
    </dgm:pt>
    <dgm:pt modelId="{F65D24B2-C104-41A1-B57E-2D6319DB0E5B}" type="pres">
      <dgm:prSet presAssocID="{C0EF29BB-2D1B-45E1-AC27-C61E28E603D2}" presName="sibTrans" presStyleCnt="0"/>
      <dgm:spPr/>
    </dgm:pt>
    <dgm:pt modelId="{E0AFA2B7-A345-4740-BBEC-C8E75D1F7C07}" type="pres">
      <dgm:prSet presAssocID="{C1B3E2F8-0F35-4DB4-BC54-DBDE1C5766A4}" presName="node" presStyleLbl="node1" presStyleIdx="2" presStyleCnt="9">
        <dgm:presLayoutVars>
          <dgm:bulletEnabled val="1"/>
        </dgm:presLayoutVars>
      </dgm:prSet>
      <dgm:spPr/>
    </dgm:pt>
    <dgm:pt modelId="{5AA13B02-E5BF-4501-BC13-FA492B796101}" type="pres">
      <dgm:prSet presAssocID="{2BF1C030-875A-478A-B231-7EE9B92C467B}" presName="sibTrans" presStyleCnt="0"/>
      <dgm:spPr/>
    </dgm:pt>
    <dgm:pt modelId="{48223ADA-E6F3-4588-9ABB-3BE65431297D}" type="pres">
      <dgm:prSet presAssocID="{E1F82A4F-5131-427D-AEB3-6AEB810119B2}" presName="node" presStyleLbl="node1" presStyleIdx="3" presStyleCnt="9">
        <dgm:presLayoutVars>
          <dgm:bulletEnabled val="1"/>
        </dgm:presLayoutVars>
      </dgm:prSet>
      <dgm:spPr/>
    </dgm:pt>
    <dgm:pt modelId="{FA8AA35F-7390-496A-AB60-B0AAD4A95B54}" type="pres">
      <dgm:prSet presAssocID="{2916DFD0-4E31-4F4B-8B06-3646DC03DF6C}" presName="sibTrans" presStyleCnt="0"/>
      <dgm:spPr/>
    </dgm:pt>
    <dgm:pt modelId="{5BFEF8D0-A57F-4CF8-8116-57522E69FE96}" type="pres">
      <dgm:prSet presAssocID="{C643E73A-402B-4BC1-BFEB-2F7BAC4F50D8}" presName="node" presStyleLbl="node1" presStyleIdx="4" presStyleCnt="9">
        <dgm:presLayoutVars>
          <dgm:bulletEnabled val="1"/>
        </dgm:presLayoutVars>
      </dgm:prSet>
      <dgm:spPr/>
    </dgm:pt>
    <dgm:pt modelId="{1845D399-A89D-43B6-8F99-C8BF628386E0}" type="pres">
      <dgm:prSet presAssocID="{EB463944-CC03-40BB-82A9-C733078C318C}" presName="sibTrans" presStyleCnt="0"/>
      <dgm:spPr/>
    </dgm:pt>
    <dgm:pt modelId="{4A286D4D-9E43-41C3-B488-EC82CEBFF642}" type="pres">
      <dgm:prSet presAssocID="{B3D2FA48-B839-40F2-8536-E7CC2352B9C4}" presName="node" presStyleLbl="node1" presStyleIdx="5" presStyleCnt="9">
        <dgm:presLayoutVars>
          <dgm:bulletEnabled val="1"/>
        </dgm:presLayoutVars>
      </dgm:prSet>
      <dgm:spPr/>
    </dgm:pt>
    <dgm:pt modelId="{21388037-F1F6-4023-9F45-583A1C35A3E8}" type="pres">
      <dgm:prSet presAssocID="{67D566B9-2251-4770-B294-F4688C253522}" presName="sibTrans" presStyleCnt="0"/>
      <dgm:spPr/>
    </dgm:pt>
    <dgm:pt modelId="{44ABBC5F-29D9-49EB-8EC9-9A45D9A11345}" type="pres">
      <dgm:prSet presAssocID="{788E4459-8CD0-41CC-82A6-8D5CC56594AC}" presName="node" presStyleLbl="node1" presStyleIdx="6" presStyleCnt="9">
        <dgm:presLayoutVars>
          <dgm:bulletEnabled val="1"/>
        </dgm:presLayoutVars>
      </dgm:prSet>
      <dgm:spPr/>
    </dgm:pt>
    <dgm:pt modelId="{AFCE8078-54ED-428E-811C-BE4C351C4103}" type="pres">
      <dgm:prSet presAssocID="{876AE003-0D4C-42FB-B8E3-812322CBEC73}" presName="sibTrans" presStyleCnt="0"/>
      <dgm:spPr/>
    </dgm:pt>
    <dgm:pt modelId="{467FBA4C-C986-415A-A423-3007C11E78BA}" type="pres">
      <dgm:prSet presAssocID="{D18E9ECB-EF0E-4B0E-AF99-EA687850E801}" presName="node" presStyleLbl="node1" presStyleIdx="7" presStyleCnt="9">
        <dgm:presLayoutVars>
          <dgm:bulletEnabled val="1"/>
        </dgm:presLayoutVars>
      </dgm:prSet>
      <dgm:spPr/>
    </dgm:pt>
    <dgm:pt modelId="{3CCF2C2B-12FB-4B26-A8C1-1770BEA81BC9}" type="pres">
      <dgm:prSet presAssocID="{FE48B3BA-3F18-4FE6-8FF5-D31544B28F17}" presName="sibTrans" presStyleCnt="0"/>
      <dgm:spPr/>
    </dgm:pt>
    <dgm:pt modelId="{9DC966B4-8B0C-4B5D-9C80-4532E154CFAD}" type="pres">
      <dgm:prSet presAssocID="{B042B98F-83DD-4465-93EA-0B87A5D1FD19}" presName="node" presStyleLbl="node1" presStyleIdx="8" presStyleCnt="9">
        <dgm:presLayoutVars>
          <dgm:bulletEnabled val="1"/>
        </dgm:presLayoutVars>
      </dgm:prSet>
      <dgm:spPr/>
    </dgm:pt>
  </dgm:ptLst>
  <dgm:cxnLst>
    <dgm:cxn modelId="{ED9B780F-7586-463E-8037-068962D36F76}" type="presOf" srcId="{788E4459-8CD0-41CC-82A6-8D5CC56594AC}" destId="{44ABBC5F-29D9-49EB-8EC9-9A45D9A11345}" srcOrd="0" destOrd="0" presId="urn:microsoft.com/office/officeart/2005/8/layout/default"/>
    <dgm:cxn modelId="{07E53D12-C16F-4146-A231-06629BD30912}" srcId="{E3FA6A9A-5164-4B38-9AD8-CC1C8DDFA872}" destId="{8A2F01CA-F4E6-4840-9E16-8EC817942BD9}" srcOrd="0" destOrd="0" parTransId="{12FAF91E-B94E-4812-8DC3-E1F56A0B324A}" sibTransId="{0AFDBE1E-A14A-4BD3-B898-E357AC8400A5}"/>
    <dgm:cxn modelId="{245F3A14-3708-4BE3-A38B-6F0496AFAB1C}" type="presOf" srcId="{51088D6D-3764-4F8C-8AC0-C991B957BFD5}" destId="{7EB87EF3-11B9-4EA3-9770-F332E3CCB589}" srcOrd="0" destOrd="0" presId="urn:microsoft.com/office/officeart/2005/8/layout/default"/>
    <dgm:cxn modelId="{CFB35C16-7AA7-4B7C-8DC8-AF3042F4F8A1}" type="presOf" srcId="{C1B3E2F8-0F35-4DB4-BC54-DBDE1C5766A4}" destId="{E0AFA2B7-A345-4740-BBEC-C8E75D1F7C07}" srcOrd="0" destOrd="0" presId="urn:microsoft.com/office/officeart/2005/8/layout/default"/>
    <dgm:cxn modelId="{C26B5A27-9BB2-40B0-BDBF-148D2036178B}" srcId="{E3FA6A9A-5164-4B38-9AD8-CC1C8DDFA872}" destId="{D18E9ECB-EF0E-4B0E-AF99-EA687850E801}" srcOrd="7" destOrd="0" parTransId="{F7DFA868-879D-45EB-B485-EEF62643F712}" sibTransId="{FE48B3BA-3F18-4FE6-8FF5-D31544B28F17}"/>
    <dgm:cxn modelId="{A8048C34-7730-45C8-BAEC-F00B287002B3}" type="presOf" srcId="{B3D2FA48-B839-40F2-8536-E7CC2352B9C4}" destId="{4A286D4D-9E43-41C3-B488-EC82CEBFF642}" srcOrd="0" destOrd="0" presId="urn:microsoft.com/office/officeart/2005/8/layout/default"/>
    <dgm:cxn modelId="{77198339-CD7A-4351-8DD6-1177775163BD}" srcId="{E3FA6A9A-5164-4B38-9AD8-CC1C8DDFA872}" destId="{C643E73A-402B-4BC1-BFEB-2F7BAC4F50D8}" srcOrd="4" destOrd="0" parTransId="{F66A6BB8-F24F-4BF8-9012-07BBC4354B69}" sibTransId="{EB463944-CC03-40BB-82A9-C733078C318C}"/>
    <dgm:cxn modelId="{55C71D60-93B3-4989-97BF-4B621B3FE390}" type="presOf" srcId="{E1F82A4F-5131-427D-AEB3-6AEB810119B2}" destId="{48223ADA-E6F3-4588-9ABB-3BE65431297D}" srcOrd="0" destOrd="0" presId="urn:microsoft.com/office/officeart/2005/8/layout/default"/>
    <dgm:cxn modelId="{71389974-DF74-48FD-8A16-5380A2B6093B}" type="presOf" srcId="{C643E73A-402B-4BC1-BFEB-2F7BAC4F50D8}" destId="{5BFEF8D0-A57F-4CF8-8116-57522E69FE96}" srcOrd="0" destOrd="0" presId="urn:microsoft.com/office/officeart/2005/8/layout/default"/>
    <dgm:cxn modelId="{38C60986-6A9A-4DB0-95A4-1E8288A83ABC}" srcId="{E3FA6A9A-5164-4B38-9AD8-CC1C8DDFA872}" destId="{C1B3E2F8-0F35-4DB4-BC54-DBDE1C5766A4}" srcOrd="2" destOrd="0" parTransId="{DD914064-BD04-4E22-A622-73BAC8F865D4}" sibTransId="{2BF1C030-875A-478A-B231-7EE9B92C467B}"/>
    <dgm:cxn modelId="{26B3709A-E0D3-40B1-A928-C16407931BFC}" type="presOf" srcId="{D18E9ECB-EF0E-4B0E-AF99-EA687850E801}" destId="{467FBA4C-C986-415A-A423-3007C11E78BA}" srcOrd="0" destOrd="0" presId="urn:microsoft.com/office/officeart/2005/8/layout/default"/>
    <dgm:cxn modelId="{945DF9A7-1EA5-4F5B-81B0-0866AB92A257}" type="presOf" srcId="{B042B98F-83DD-4465-93EA-0B87A5D1FD19}" destId="{9DC966B4-8B0C-4B5D-9C80-4532E154CFAD}" srcOrd="0" destOrd="0" presId="urn:microsoft.com/office/officeart/2005/8/layout/default"/>
    <dgm:cxn modelId="{C3C7C1B1-90DB-4A63-9F33-6FCC8AF7378F}" srcId="{E3FA6A9A-5164-4B38-9AD8-CC1C8DDFA872}" destId="{E1F82A4F-5131-427D-AEB3-6AEB810119B2}" srcOrd="3" destOrd="0" parTransId="{BE062079-40F2-4338-BD98-2692A67CE956}" sibTransId="{2916DFD0-4E31-4F4B-8B06-3646DC03DF6C}"/>
    <dgm:cxn modelId="{084051C8-37ED-4FD4-A039-8742CF5AAD87}" srcId="{E3FA6A9A-5164-4B38-9AD8-CC1C8DDFA872}" destId="{B042B98F-83DD-4465-93EA-0B87A5D1FD19}" srcOrd="8" destOrd="0" parTransId="{866647FB-584F-4AF2-8820-28AC67A48576}" sibTransId="{E6B35C2B-4C0E-400A-B262-DE2BA5CDE049}"/>
    <dgm:cxn modelId="{0DDCCACD-B199-4812-ACAF-290308ED9C6C}" srcId="{E3FA6A9A-5164-4B38-9AD8-CC1C8DDFA872}" destId="{788E4459-8CD0-41CC-82A6-8D5CC56594AC}" srcOrd="6" destOrd="0" parTransId="{619D8CDC-1E30-4C6C-BE2D-9E0D714CE792}" sibTransId="{876AE003-0D4C-42FB-B8E3-812322CBEC73}"/>
    <dgm:cxn modelId="{0619EED3-E12D-4D76-B89F-B06F7C760988}" type="presOf" srcId="{8A2F01CA-F4E6-4840-9E16-8EC817942BD9}" destId="{564F8706-D817-4E11-8BB4-164C23A03095}" srcOrd="0" destOrd="0" presId="urn:microsoft.com/office/officeart/2005/8/layout/default"/>
    <dgm:cxn modelId="{796D75D5-9D6B-4E32-AA66-91F834BCDB92}" type="presOf" srcId="{E3FA6A9A-5164-4B38-9AD8-CC1C8DDFA872}" destId="{DCFFD1D2-35BB-4C55-9081-965DDEF463D7}" srcOrd="0" destOrd="0" presId="urn:microsoft.com/office/officeart/2005/8/layout/default"/>
    <dgm:cxn modelId="{C8F040DF-83E6-4EFF-A19B-820C73A7A31F}" srcId="{E3FA6A9A-5164-4B38-9AD8-CC1C8DDFA872}" destId="{B3D2FA48-B839-40F2-8536-E7CC2352B9C4}" srcOrd="5" destOrd="0" parTransId="{3B418E62-1E7D-4EAD-A7BE-B3DD92E7A6B2}" sibTransId="{67D566B9-2251-4770-B294-F4688C253522}"/>
    <dgm:cxn modelId="{9C93A9F1-B0E8-417E-A9DE-A1B79EE53DB5}" srcId="{E3FA6A9A-5164-4B38-9AD8-CC1C8DDFA872}" destId="{51088D6D-3764-4F8C-8AC0-C991B957BFD5}" srcOrd="1" destOrd="0" parTransId="{A02DAD89-C750-4ACC-942C-76975D3EA39F}" sibTransId="{C0EF29BB-2D1B-45E1-AC27-C61E28E603D2}"/>
    <dgm:cxn modelId="{615B6191-87C1-45F2-B63B-DE21C609F960}" type="presParOf" srcId="{DCFFD1D2-35BB-4C55-9081-965DDEF463D7}" destId="{564F8706-D817-4E11-8BB4-164C23A03095}" srcOrd="0" destOrd="0" presId="urn:microsoft.com/office/officeart/2005/8/layout/default"/>
    <dgm:cxn modelId="{09545E7B-2394-4399-8C1C-927CDA098500}" type="presParOf" srcId="{DCFFD1D2-35BB-4C55-9081-965DDEF463D7}" destId="{4B89979A-6708-43D9-B2CD-A60C06C38972}" srcOrd="1" destOrd="0" presId="urn:microsoft.com/office/officeart/2005/8/layout/default"/>
    <dgm:cxn modelId="{6BA0F46C-06B5-422D-9FFC-6EE4AD381B75}" type="presParOf" srcId="{DCFFD1D2-35BB-4C55-9081-965DDEF463D7}" destId="{7EB87EF3-11B9-4EA3-9770-F332E3CCB589}" srcOrd="2" destOrd="0" presId="urn:microsoft.com/office/officeart/2005/8/layout/default"/>
    <dgm:cxn modelId="{A1FCA5E9-37D1-48AA-A4E2-53946A16A94A}" type="presParOf" srcId="{DCFFD1D2-35BB-4C55-9081-965DDEF463D7}" destId="{F65D24B2-C104-41A1-B57E-2D6319DB0E5B}" srcOrd="3" destOrd="0" presId="urn:microsoft.com/office/officeart/2005/8/layout/default"/>
    <dgm:cxn modelId="{91FE2BFB-D78A-4A73-BCAC-17CEC98F8728}" type="presParOf" srcId="{DCFFD1D2-35BB-4C55-9081-965DDEF463D7}" destId="{E0AFA2B7-A345-4740-BBEC-C8E75D1F7C07}" srcOrd="4" destOrd="0" presId="urn:microsoft.com/office/officeart/2005/8/layout/default"/>
    <dgm:cxn modelId="{47B89F56-FF1C-41FB-B30C-CFBE64A9EBA4}" type="presParOf" srcId="{DCFFD1D2-35BB-4C55-9081-965DDEF463D7}" destId="{5AA13B02-E5BF-4501-BC13-FA492B796101}" srcOrd="5" destOrd="0" presId="urn:microsoft.com/office/officeart/2005/8/layout/default"/>
    <dgm:cxn modelId="{15510371-AADA-4804-844C-6A910D682DCF}" type="presParOf" srcId="{DCFFD1D2-35BB-4C55-9081-965DDEF463D7}" destId="{48223ADA-E6F3-4588-9ABB-3BE65431297D}" srcOrd="6" destOrd="0" presId="urn:microsoft.com/office/officeart/2005/8/layout/default"/>
    <dgm:cxn modelId="{A8F57AD5-2C84-4EFB-9CDE-35F276111944}" type="presParOf" srcId="{DCFFD1D2-35BB-4C55-9081-965DDEF463D7}" destId="{FA8AA35F-7390-496A-AB60-B0AAD4A95B54}" srcOrd="7" destOrd="0" presId="urn:microsoft.com/office/officeart/2005/8/layout/default"/>
    <dgm:cxn modelId="{CE3CD681-1F8D-4FED-AD9B-EC44B1A5C041}" type="presParOf" srcId="{DCFFD1D2-35BB-4C55-9081-965DDEF463D7}" destId="{5BFEF8D0-A57F-4CF8-8116-57522E69FE96}" srcOrd="8" destOrd="0" presId="urn:microsoft.com/office/officeart/2005/8/layout/default"/>
    <dgm:cxn modelId="{6832594F-6600-44AF-A186-F5CA9E03FD4E}" type="presParOf" srcId="{DCFFD1D2-35BB-4C55-9081-965DDEF463D7}" destId="{1845D399-A89D-43B6-8F99-C8BF628386E0}" srcOrd="9" destOrd="0" presId="urn:microsoft.com/office/officeart/2005/8/layout/default"/>
    <dgm:cxn modelId="{0C84C973-AB0A-4902-B376-D278F9A4BBE7}" type="presParOf" srcId="{DCFFD1D2-35BB-4C55-9081-965DDEF463D7}" destId="{4A286D4D-9E43-41C3-B488-EC82CEBFF642}" srcOrd="10" destOrd="0" presId="urn:microsoft.com/office/officeart/2005/8/layout/default"/>
    <dgm:cxn modelId="{963404D9-77AC-40A1-B22C-440A97C462D2}" type="presParOf" srcId="{DCFFD1D2-35BB-4C55-9081-965DDEF463D7}" destId="{21388037-F1F6-4023-9F45-583A1C35A3E8}" srcOrd="11" destOrd="0" presId="urn:microsoft.com/office/officeart/2005/8/layout/default"/>
    <dgm:cxn modelId="{4AF3FB16-5B8F-4496-839C-C78C44B2296F}" type="presParOf" srcId="{DCFFD1D2-35BB-4C55-9081-965DDEF463D7}" destId="{44ABBC5F-29D9-49EB-8EC9-9A45D9A11345}" srcOrd="12" destOrd="0" presId="urn:microsoft.com/office/officeart/2005/8/layout/default"/>
    <dgm:cxn modelId="{875D0EFB-3181-46C6-B575-55AD01AC7535}" type="presParOf" srcId="{DCFFD1D2-35BB-4C55-9081-965DDEF463D7}" destId="{AFCE8078-54ED-428E-811C-BE4C351C4103}" srcOrd="13" destOrd="0" presId="urn:microsoft.com/office/officeart/2005/8/layout/default"/>
    <dgm:cxn modelId="{D5D9A7BC-4840-4948-8B87-269D67F68B67}" type="presParOf" srcId="{DCFFD1D2-35BB-4C55-9081-965DDEF463D7}" destId="{467FBA4C-C986-415A-A423-3007C11E78BA}" srcOrd="14" destOrd="0" presId="urn:microsoft.com/office/officeart/2005/8/layout/default"/>
    <dgm:cxn modelId="{6615642E-30E6-4C91-85A9-0AE292D24227}" type="presParOf" srcId="{DCFFD1D2-35BB-4C55-9081-965DDEF463D7}" destId="{3CCF2C2B-12FB-4B26-A8C1-1770BEA81BC9}" srcOrd="15" destOrd="0" presId="urn:microsoft.com/office/officeart/2005/8/layout/default"/>
    <dgm:cxn modelId="{6821A22E-15DC-4452-AEA4-C42D48FC662A}" type="presParOf" srcId="{DCFFD1D2-35BB-4C55-9081-965DDEF463D7}" destId="{9DC966B4-8B0C-4B5D-9C80-4532E154CFAD}"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1F24A1-ADA5-4118-84AD-86C0E39B1B8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4F1CC56-6D8C-420D-A220-8E4E2063C860}">
      <dgm:prSet/>
      <dgm:spPr/>
      <dgm:t>
        <a:bodyPr/>
        <a:lstStyle/>
        <a:p>
          <a:pPr>
            <a:defRPr cap="all"/>
          </a:pPr>
          <a:r>
            <a:rPr lang="en-IE"/>
            <a:t>Sponsor</a:t>
          </a:r>
          <a:endParaRPr lang="en-US"/>
        </a:p>
      </dgm:t>
    </dgm:pt>
    <dgm:pt modelId="{1E767B19-2E1E-4A30-AA0F-F8D6CFADFD41}" type="parTrans" cxnId="{6C8529D5-EC87-4000-BB46-A224425300D5}">
      <dgm:prSet/>
      <dgm:spPr/>
      <dgm:t>
        <a:bodyPr/>
        <a:lstStyle/>
        <a:p>
          <a:endParaRPr lang="en-US"/>
        </a:p>
      </dgm:t>
    </dgm:pt>
    <dgm:pt modelId="{B290DB8C-36F3-44A2-9A7F-F22BCB4A99B4}" type="sibTrans" cxnId="{6C8529D5-EC87-4000-BB46-A224425300D5}">
      <dgm:prSet/>
      <dgm:spPr/>
      <dgm:t>
        <a:bodyPr/>
        <a:lstStyle/>
        <a:p>
          <a:endParaRPr lang="en-US"/>
        </a:p>
      </dgm:t>
    </dgm:pt>
    <dgm:pt modelId="{3A1DA3E2-B8B8-4B2B-B4D2-D996651263BD}">
      <dgm:prSet/>
      <dgm:spPr/>
      <dgm:t>
        <a:bodyPr/>
        <a:lstStyle/>
        <a:p>
          <a:pPr>
            <a:defRPr cap="all"/>
          </a:pPr>
          <a:r>
            <a:rPr lang="en-IE"/>
            <a:t>Project Manager / PI for Research Projects</a:t>
          </a:r>
          <a:endParaRPr lang="en-US"/>
        </a:p>
      </dgm:t>
    </dgm:pt>
    <dgm:pt modelId="{8BB60799-89A8-43E3-BE2D-3E6E0F4B8BE6}" type="parTrans" cxnId="{2E97AB68-C83B-43ED-A7E9-FEF542F0A25F}">
      <dgm:prSet/>
      <dgm:spPr/>
      <dgm:t>
        <a:bodyPr/>
        <a:lstStyle/>
        <a:p>
          <a:endParaRPr lang="en-US"/>
        </a:p>
      </dgm:t>
    </dgm:pt>
    <dgm:pt modelId="{C5CF9753-72A3-431C-9B0B-DB1540A364A1}" type="sibTrans" cxnId="{2E97AB68-C83B-43ED-A7E9-FEF542F0A25F}">
      <dgm:prSet/>
      <dgm:spPr/>
      <dgm:t>
        <a:bodyPr/>
        <a:lstStyle/>
        <a:p>
          <a:endParaRPr lang="en-US"/>
        </a:p>
      </dgm:t>
    </dgm:pt>
    <dgm:pt modelId="{F8A766E2-7996-4D13-96BB-0D2E632FF91E}">
      <dgm:prSet/>
      <dgm:spPr/>
      <dgm:t>
        <a:bodyPr/>
        <a:lstStyle/>
        <a:p>
          <a:pPr>
            <a:defRPr cap="all"/>
          </a:pPr>
          <a:r>
            <a:rPr lang="en-IE"/>
            <a:t>Project Team Members</a:t>
          </a:r>
          <a:endParaRPr lang="en-US"/>
        </a:p>
      </dgm:t>
    </dgm:pt>
    <dgm:pt modelId="{2BCD4405-CD74-4900-82C7-0A44A9E9AFF5}" type="parTrans" cxnId="{CB3C0F7F-1B0A-4EF6-882D-546C835587BD}">
      <dgm:prSet/>
      <dgm:spPr/>
      <dgm:t>
        <a:bodyPr/>
        <a:lstStyle/>
        <a:p>
          <a:endParaRPr lang="en-US"/>
        </a:p>
      </dgm:t>
    </dgm:pt>
    <dgm:pt modelId="{E7E02551-71F4-4587-99EB-7B4B5E4602A9}" type="sibTrans" cxnId="{CB3C0F7F-1B0A-4EF6-882D-546C835587BD}">
      <dgm:prSet/>
      <dgm:spPr/>
      <dgm:t>
        <a:bodyPr/>
        <a:lstStyle/>
        <a:p>
          <a:endParaRPr lang="en-US"/>
        </a:p>
      </dgm:t>
    </dgm:pt>
    <dgm:pt modelId="{8057EA72-4B58-43BD-88AD-63CACF376A96}" type="pres">
      <dgm:prSet presAssocID="{941F24A1-ADA5-4118-84AD-86C0E39B1B80}" presName="root" presStyleCnt="0">
        <dgm:presLayoutVars>
          <dgm:dir/>
          <dgm:resizeHandles val="exact"/>
        </dgm:presLayoutVars>
      </dgm:prSet>
      <dgm:spPr/>
    </dgm:pt>
    <dgm:pt modelId="{B03C6623-7604-4644-A7DE-F9A881BCB0FF}" type="pres">
      <dgm:prSet presAssocID="{64F1CC56-6D8C-420D-A220-8E4E2063C860}" presName="compNode" presStyleCnt="0"/>
      <dgm:spPr/>
    </dgm:pt>
    <dgm:pt modelId="{33A36D7C-B604-42CB-AEF1-536B0FAA9D1C}" type="pres">
      <dgm:prSet presAssocID="{64F1CC56-6D8C-420D-A220-8E4E2063C860}" presName="iconBgRect" presStyleLbl="bgShp" presStyleIdx="0" presStyleCnt="3"/>
      <dgm:spPr/>
    </dgm:pt>
    <dgm:pt modelId="{AABC54BC-8847-467D-ADD2-7E963A2DE7EA}" type="pres">
      <dgm:prSet presAssocID="{64F1CC56-6D8C-420D-A220-8E4E2063C8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B6CB459C-F53A-4D91-8DA2-D433021D641E}" type="pres">
      <dgm:prSet presAssocID="{64F1CC56-6D8C-420D-A220-8E4E2063C860}" presName="spaceRect" presStyleCnt="0"/>
      <dgm:spPr/>
    </dgm:pt>
    <dgm:pt modelId="{B8921859-58AA-4605-8E74-6698D93C375B}" type="pres">
      <dgm:prSet presAssocID="{64F1CC56-6D8C-420D-A220-8E4E2063C860}" presName="textRect" presStyleLbl="revTx" presStyleIdx="0" presStyleCnt="3">
        <dgm:presLayoutVars>
          <dgm:chMax val="1"/>
          <dgm:chPref val="1"/>
        </dgm:presLayoutVars>
      </dgm:prSet>
      <dgm:spPr/>
    </dgm:pt>
    <dgm:pt modelId="{EE256623-EDC4-4301-B9BA-A9D74120B926}" type="pres">
      <dgm:prSet presAssocID="{B290DB8C-36F3-44A2-9A7F-F22BCB4A99B4}" presName="sibTrans" presStyleCnt="0"/>
      <dgm:spPr/>
    </dgm:pt>
    <dgm:pt modelId="{680E9787-9739-4BC2-8B59-DB84CEFB01B9}" type="pres">
      <dgm:prSet presAssocID="{3A1DA3E2-B8B8-4B2B-B4D2-D996651263BD}" presName="compNode" presStyleCnt="0"/>
      <dgm:spPr/>
    </dgm:pt>
    <dgm:pt modelId="{66682225-18DE-47E8-86E5-8CE16AB0F4CE}" type="pres">
      <dgm:prSet presAssocID="{3A1DA3E2-B8B8-4B2B-B4D2-D996651263BD}" presName="iconBgRect" presStyleLbl="bgShp" presStyleIdx="1" presStyleCnt="3"/>
      <dgm:spPr/>
    </dgm:pt>
    <dgm:pt modelId="{19C9D97F-4F1F-4292-8670-FA534CEAB5F0}" type="pres">
      <dgm:prSet presAssocID="{3A1DA3E2-B8B8-4B2B-B4D2-D996651263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ientist"/>
        </a:ext>
      </dgm:extLst>
    </dgm:pt>
    <dgm:pt modelId="{7CA84FAD-3B1C-4C9E-A2E8-5FF4C3338DE5}" type="pres">
      <dgm:prSet presAssocID="{3A1DA3E2-B8B8-4B2B-B4D2-D996651263BD}" presName="spaceRect" presStyleCnt="0"/>
      <dgm:spPr/>
    </dgm:pt>
    <dgm:pt modelId="{191D6CBB-EF45-4107-8BE7-FE61747B1FC3}" type="pres">
      <dgm:prSet presAssocID="{3A1DA3E2-B8B8-4B2B-B4D2-D996651263BD}" presName="textRect" presStyleLbl="revTx" presStyleIdx="1" presStyleCnt="3">
        <dgm:presLayoutVars>
          <dgm:chMax val="1"/>
          <dgm:chPref val="1"/>
        </dgm:presLayoutVars>
      </dgm:prSet>
      <dgm:spPr/>
    </dgm:pt>
    <dgm:pt modelId="{D434E785-0B43-4DCF-B937-419FF85DB5B6}" type="pres">
      <dgm:prSet presAssocID="{C5CF9753-72A3-431C-9B0B-DB1540A364A1}" presName="sibTrans" presStyleCnt="0"/>
      <dgm:spPr/>
    </dgm:pt>
    <dgm:pt modelId="{08DA4991-34BC-4558-A30D-0BE0EE6EE59A}" type="pres">
      <dgm:prSet presAssocID="{F8A766E2-7996-4D13-96BB-0D2E632FF91E}" presName="compNode" presStyleCnt="0"/>
      <dgm:spPr/>
    </dgm:pt>
    <dgm:pt modelId="{98458B33-C743-4B76-BE04-C95A09ACCDCC}" type="pres">
      <dgm:prSet presAssocID="{F8A766E2-7996-4D13-96BB-0D2E632FF91E}" presName="iconBgRect" presStyleLbl="bgShp" presStyleIdx="2" presStyleCnt="3"/>
      <dgm:spPr/>
    </dgm:pt>
    <dgm:pt modelId="{409914DB-C1D7-411D-B33C-2922B2E79B50}" type="pres">
      <dgm:prSet presAssocID="{F8A766E2-7996-4D13-96BB-0D2E632FF91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3A21DEA0-1A72-42CB-825E-0C6570C710A9}" type="pres">
      <dgm:prSet presAssocID="{F8A766E2-7996-4D13-96BB-0D2E632FF91E}" presName="spaceRect" presStyleCnt="0"/>
      <dgm:spPr/>
    </dgm:pt>
    <dgm:pt modelId="{A1907500-EFA8-42FA-AA8E-EC38E04F8AFD}" type="pres">
      <dgm:prSet presAssocID="{F8A766E2-7996-4D13-96BB-0D2E632FF91E}" presName="textRect" presStyleLbl="revTx" presStyleIdx="2" presStyleCnt="3">
        <dgm:presLayoutVars>
          <dgm:chMax val="1"/>
          <dgm:chPref val="1"/>
        </dgm:presLayoutVars>
      </dgm:prSet>
      <dgm:spPr/>
    </dgm:pt>
  </dgm:ptLst>
  <dgm:cxnLst>
    <dgm:cxn modelId="{59A5DB27-903E-488B-9306-EB0BA91C11C2}" type="presOf" srcId="{941F24A1-ADA5-4118-84AD-86C0E39B1B80}" destId="{8057EA72-4B58-43BD-88AD-63CACF376A96}" srcOrd="0" destOrd="0" presId="urn:microsoft.com/office/officeart/2018/5/layout/IconCircleLabelList"/>
    <dgm:cxn modelId="{9C45ED33-98CC-43C4-8CDB-06F5C2E75AE8}" type="presOf" srcId="{64F1CC56-6D8C-420D-A220-8E4E2063C860}" destId="{B8921859-58AA-4605-8E74-6698D93C375B}" srcOrd="0" destOrd="0" presId="urn:microsoft.com/office/officeart/2018/5/layout/IconCircleLabelList"/>
    <dgm:cxn modelId="{101E2A5E-25B1-4D11-9988-65729E3FD27B}" type="presOf" srcId="{3A1DA3E2-B8B8-4B2B-B4D2-D996651263BD}" destId="{191D6CBB-EF45-4107-8BE7-FE61747B1FC3}" srcOrd="0" destOrd="0" presId="urn:microsoft.com/office/officeart/2018/5/layout/IconCircleLabelList"/>
    <dgm:cxn modelId="{2E97AB68-C83B-43ED-A7E9-FEF542F0A25F}" srcId="{941F24A1-ADA5-4118-84AD-86C0E39B1B80}" destId="{3A1DA3E2-B8B8-4B2B-B4D2-D996651263BD}" srcOrd="1" destOrd="0" parTransId="{8BB60799-89A8-43E3-BE2D-3E6E0F4B8BE6}" sibTransId="{C5CF9753-72A3-431C-9B0B-DB1540A364A1}"/>
    <dgm:cxn modelId="{CB3C0F7F-1B0A-4EF6-882D-546C835587BD}" srcId="{941F24A1-ADA5-4118-84AD-86C0E39B1B80}" destId="{F8A766E2-7996-4D13-96BB-0D2E632FF91E}" srcOrd="2" destOrd="0" parTransId="{2BCD4405-CD74-4900-82C7-0A44A9E9AFF5}" sibTransId="{E7E02551-71F4-4587-99EB-7B4B5E4602A9}"/>
    <dgm:cxn modelId="{0E5683A2-5959-49AA-A6BA-72111B1A8E0A}" type="presOf" srcId="{F8A766E2-7996-4D13-96BB-0D2E632FF91E}" destId="{A1907500-EFA8-42FA-AA8E-EC38E04F8AFD}" srcOrd="0" destOrd="0" presId="urn:microsoft.com/office/officeart/2018/5/layout/IconCircleLabelList"/>
    <dgm:cxn modelId="{6C8529D5-EC87-4000-BB46-A224425300D5}" srcId="{941F24A1-ADA5-4118-84AD-86C0E39B1B80}" destId="{64F1CC56-6D8C-420D-A220-8E4E2063C860}" srcOrd="0" destOrd="0" parTransId="{1E767B19-2E1E-4A30-AA0F-F8D6CFADFD41}" sibTransId="{B290DB8C-36F3-44A2-9A7F-F22BCB4A99B4}"/>
    <dgm:cxn modelId="{C3B74D52-7FA1-4036-93AC-42FD204A7670}" type="presParOf" srcId="{8057EA72-4B58-43BD-88AD-63CACF376A96}" destId="{B03C6623-7604-4644-A7DE-F9A881BCB0FF}" srcOrd="0" destOrd="0" presId="urn:microsoft.com/office/officeart/2018/5/layout/IconCircleLabelList"/>
    <dgm:cxn modelId="{03E11D2D-C3DA-4B93-9615-BA1C1D816D94}" type="presParOf" srcId="{B03C6623-7604-4644-A7DE-F9A881BCB0FF}" destId="{33A36D7C-B604-42CB-AEF1-536B0FAA9D1C}" srcOrd="0" destOrd="0" presId="urn:microsoft.com/office/officeart/2018/5/layout/IconCircleLabelList"/>
    <dgm:cxn modelId="{FB44FFB6-495F-4C27-B8A8-4D7C9BCD2D89}" type="presParOf" srcId="{B03C6623-7604-4644-A7DE-F9A881BCB0FF}" destId="{AABC54BC-8847-467D-ADD2-7E963A2DE7EA}" srcOrd="1" destOrd="0" presId="urn:microsoft.com/office/officeart/2018/5/layout/IconCircleLabelList"/>
    <dgm:cxn modelId="{0CFDE3B1-508E-49B6-A716-A4F06E7F8CAD}" type="presParOf" srcId="{B03C6623-7604-4644-A7DE-F9A881BCB0FF}" destId="{B6CB459C-F53A-4D91-8DA2-D433021D641E}" srcOrd="2" destOrd="0" presId="urn:microsoft.com/office/officeart/2018/5/layout/IconCircleLabelList"/>
    <dgm:cxn modelId="{1469D432-B1BF-4E5D-9F42-471C4B43EDD3}" type="presParOf" srcId="{B03C6623-7604-4644-A7DE-F9A881BCB0FF}" destId="{B8921859-58AA-4605-8E74-6698D93C375B}" srcOrd="3" destOrd="0" presId="urn:microsoft.com/office/officeart/2018/5/layout/IconCircleLabelList"/>
    <dgm:cxn modelId="{A3258782-EBEB-47D7-AE8D-7DCBFE6AD510}" type="presParOf" srcId="{8057EA72-4B58-43BD-88AD-63CACF376A96}" destId="{EE256623-EDC4-4301-B9BA-A9D74120B926}" srcOrd="1" destOrd="0" presId="urn:microsoft.com/office/officeart/2018/5/layout/IconCircleLabelList"/>
    <dgm:cxn modelId="{E51BC6AC-F31D-4050-9C43-BB38852C4D72}" type="presParOf" srcId="{8057EA72-4B58-43BD-88AD-63CACF376A96}" destId="{680E9787-9739-4BC2-8B59-DB84CEFB01B9}" srcOrd="2" destOrd="0" presId="urn:microsoft.com/office/officeart/2018/5/layout/IconCircleLabelList"/>
    <dgm:cxn modelId="{412B5289-850D-49D8-B106-2E813810D2FC}" type="presParOf" srcId="{680E9787-9739-4BC2-8B59-DB84CEFB01B9}" destId="{66682225-18DE-47E8-86E5-8CE16AB0F4CE}" srcOrd="0" destOrd="0" presId="urn:microsoft.com/office/officeart/2018/5/layout/IconCircleLabelList"/>
    <dgm:cxn modelId="{4D28155A-88D4-4839-9E98-9D3EFD41D188}" type="presParOf" srcId="{680E9787-9739-4BC2-8B59-DB84CEFB01B9}" destId="{19C9D97F-4F1F-4292-8670-FA534CEAB5F0}" srcOrd="1" destOrd="0" presId="urn:microsoft.com/office/officeart/2018/5/layout/IconCircleLabelList"/>
    <dgm:cxn modelId="{242E81BD-4700-4020-AF26-0A9CD0B4A8B8}" type="presParOf" srcId="{680E9787-9739-4BC2-8B59-DB84CEFB01B9}" destId="{7CA84FAD-3B1C-4C9E-A2E8-5FF4C3338DE5}" srcOrd="2" destOrd="0" presId="urn:microsoft.com/office/officeart/2018/5/layout/IconCircleLabelList"/>
    <dgm:cxn modelId="{349AFE4D-5830-4BFA-BFEA-42A57F279819}" type="presParOf" srcId="{680E9787-9739-4BC2-8B59-DB84CEFB01B9}" destId="{191D6CBB-EF45-4107-8BE7-FE61747B1FC3}" srcOrd="3" destOrd="0" presId="urn:microsoft.com/office/officeart/2018/5/layout/IconCircleLabelList"/>
    <dgm:cxn modelId="{B2D8F3CF-B68F-415C-99D9-61D851FEA71B}" type="presParOf" srcId="{8057EA72-4B58-43BD-88AD-63CACF376A96}" destId="{D434E785-0B43-4DCF-B937-419FF85DB5B6}" srcOrd="3" destOrd="0" presId="urn:microsoft.com/office/officeart/2018/5/layout/IconCircleLabelList"/>
    <dgm:cxn modelId="{9DB0E089-ED58-4EBC-8E7F-C685BFAAC2B1}" type="presParOf" srcId="{8057EA72-4B58-43BD-88AD-63CACF376A96}" destId="{08DA4991-34BC-4558-A30D-0BE0EE6EE59A}" srcOrd="4" destOrd="0" presId="urn:microsoft.com/office/officeart/2018/5/layout/IconCircleLabelList"/>
    <dgm:cxn modelId="{A517273D-AC7F-48E4-959E-9103BBFC34C0}" type="presParOf" srcId="{08DA4991-34BC-4558-A30D-0BE0EE6EE59A}" destId="{98458B33-C743-4B76-BE04-C95A09ACCDCC}" srcOrd="0" destOrd="0" presId="urn:microsoft.com/office/officeart/2018/5/layout/IconCircleLabelList"/>
    <dgm:cxn modelId="{F0EF1017-87E2-478A-A7E2-37538E32BBA0}" type="presParOf" srcId="{08DA4991-34BC-4558-A30D-0BE0EE6EE59A}" destId="{409914DB-C1D7-411D-B33C-2922B2E79B50}" srcOrd="1" destOrd="0" presId="urn:microsoft.com/office/officeart/2018/5/layout/IconCircleLabelList"/>
    <dgm:cxn modelId="{20DB576E-1EE5-4177-9800-9A5619A48841}" type="presParOf" srcId="{08DA4991-34BC-4558-A30D-0BE0EE6EE59A}" destId="{3A21DEA0-1A72-42CB-825E-0C6570C710A9}" srcOrd="2" destOrd="0" presId="urn:microsoft.com/office/officeart/2018/5/layout/IconCircleLabelList"/>
    <dgm:cxn modelId="{148ECB30-FEF3-4516-851F-5D315A7AC61B}" type="presParOf" srcId="{08DA4991-34BC-4558-A30D-0BE0EE6EE59A}" destId="{A1907500-EFA8-42FA-AA8E-EC38E04F8AF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41503E-393B-4C4E-AFF1-50C5B5C850A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035EDF4-AE79-4EC5-A52E-B7CF5884FC0E}">
      <dgm:prSet/>
      <dgm:spPr/>
      <dgm:t>
        <a:bodyPr/>
        <a:lstStyle/>
        <a:p>
          <a:r>
            <a:rPr lang="en-IE"/>
            <a:t>Sees the big picture</a:t>
          </a:r>
          <a:endParaRPr lang="en-US"/>
        </a:p>
      </dgm:t>
    </dgm:pt>
    <dgm:pt modelId="{4DEB07E1-17DE-4FE1-8D14-B3DBE60CE6DE}" type="parTrans" cxnId="{5E80949E-DFA4-48F1-AFC5-CB03CD3E86AD}">
      <dgm:prSet/>
      <dgm:spPr/>
      <dgm:t>
        <a:bodyPr/>
        <a:lstStyle/>
        <a:p>
          <a:endParaRPr lang="en-US"/>
        </a:p>
      </dgm:t>
    </dgm:pt>
    <dgm:pt modelId="{F2888F5E-22E9-4EA9-B228-07AAB97A510B}" type="sibTrans" cxnId="{5E80949E-DFA4-48F1-AFC5-CB03CD3E86AD}">
      <dgm:prSet/>
      <dgm:spPr/>
      <dgm:t>
        <a:bodyPr/>
        <a:lstStyle/>
        <a:p>
          <a:endParaRPr lang="en-US"/>
        </a:p>
      </dgm:t>
    </dgm:pt>
    <dgm:pt modelId="{C5E60937-9726-45FA-BE1B-3CCDAF2DE3CC}">
      <dgm:prSet/>
      <dgm:spPr/>
      <dgm:t>
        <a:bodyPr/>
        <a:lstStyle/>
        <a:p>
          <a:r>
            <a:rPr lang="en-IE" b="1"/>
            <a:t>Values team members</a:t>
          </a:r>
          <a:endParaRPr lang="en-US"/>
        </a:p>
      </dgm:t>
    </dgm:pt>
    <dgm:pt modelId="{6B568EB9-4BC5-406A-95F4-6E6A59A1E76C}" type="parTrans" cxnId="{F1EEE20E-E0D6-4846-84D8-AC6FEE262BAE}">
      <dgm:prSet/>
      <dgm:spPr/>
      <dgm:t>
        <a:bodyPr/>
        <a:lstStyle/>
        <a:p>
          <a:endParaRPr lang="en-US"/>
        </a:p>
      </dgm:t>
    </dgm:pt>
    <dgm:pt modelId="{21400ACD-57EB-4131-8382-8426783F7DFA}" type="sibTrans" cxnId="{F1EEE20E-E0D6-4846-84D8-AC6FEE262BAE}">
      <dgm:prSet/>
      <dgm:spPr/>
      <dgm:t>
        <a:bodyPr/>
        <a:lstStyle/>
        <a:p>
          <a:endParaRPr lang="en-US"/>
        </a:p>
      </dgm:t>
    </dgm:pt>
    <dgm:pt modelId="{919312BF-4FBB-46D5-9595-88241791FF45}">
      <dgm:prSet/>
      <dgm:spPr/>
      <dgm:t>
        <a:bodyPr/>
        <a:lstStyle/>
        <a:p>
          <a:r>
            <a:rPr lang="en-IE" b="1"/>
            <a:t>Good motivator and team leader</a:t>
          </a:r>
          <a:endParaRPr lang="en-US"/>
        </a:p>
      </dgm:t>
    </dgm:pt>
    <dgm:pt modelId="{8BECA476-5349-4EB1-99C4-44D07E07F651}" type="parTrans" cxnId="{C4DF8D58-0F59-45DF-931D-96450321EF6A}">
      <dgm:prSet/>
      <dgm:spPr/>
      <dgm:t>
        <a:bodyPr/>
        <a:lstStyle/>
        <a:p>
          <a:endParaRPr lang="en-US"/>
        </a:p>
      </dgm:t>
    </dgm:pt>
    <dgm:pt modelId="{8C6882E8-73FF-4AAF-B9B0-839E40877E17}" type="sibTrans" cxnId="{C4DF8D58-0F59-45DF-931D-96450321EF6A}">
      <dgm:prSet/>
      <dgm:spPr/>
      <dgm:t>
        <a:bodyPr/>
        <a:lstStyle/>
        <a:p>
          <a:endParaRPr lang="en-US"/>
        </a:p>
      </dgm:t>
    </dgm:pt>
    <dgm:pt modelId="{512D107D-C096-45AA-8475-078E0AA905EE}">
      <dgm:prSet/>
      <dgm:spPr/>
      <dgm:t>
        <a:bodyPr/>
        <a:lstStyle/>
        <a:p>
          <a:r>
            <a:rPr lang="en-IE" b="1"/>
            <a:t>Effective communicator </a:t>
          </a:r>
          <a:r>
            <a:rPr lang="en-IE"/>
            <a:t>with excellent communication skills</a:t>
          </a:r>
          <a:endParaRPr lang="en-US"/>
        </a:p>
      </dgm:t>
    </dgm:pt>
    <dgm:pt modelId="{EAE76CD1-5C89-4089-9081-735AC4F99F4F}" type="parTrans" cxnId="{CF7E3153-EE5F-4040-8691-4B40D6FB855E}">
      <dgm:prSet/>
      <dgm:spPr/>
      <dgm:t>
        <a:bodyPr/>
        <a:lstStyle/>
        <a:p>
          <a:endParaRPr lang="en-US"/>
        </a:p>
      </dgm:t>
    </dgm:pt>
    <dgm:pt modelId="{FD2790B2-0FEC-4869-97C0-DB438B4690C3}" type="sibTrans" cxnId="{CF7E3153-EE5F-4040-8691-4B40D6FB855E}">
      <dgm:prSet/>
      <dgm:spPr/>
      <dgm:t>
        <a:bodyPr/>
        <a:lstStyle/>
        <a:p>
          <a:endParaRPr lang="en-US"/>
        </a:p>
      </dgm:t>
    </dgm:pt>
    <dgm:pt modelId="{5AECB737-EB31-4A10-ADEC-12B565C2657A}">
      <dgm:prSet/>
      <dgm:spPr/>
      <dgm:t>
        <a:bodyPr/>
        <a:lstStyle/>
        <a:p>
          <a:r>
            <a:rPr lang="en-IE"/>
            <a:t>Familiar with Organisational practices and expectations</a:t>
          </a:r>
          <a:endParaRPr lang="en-US"/>
        </a:p>
      </dgm:t>
    </dgm:pt>
    <dgm:pt modelId="{485092E6-3B82-4C61-A0FC-C7A21CA8ACDD}" type="parTrans" cxnId="{DEFA238B-C912-4C0B-A3D0-23ACF1EF7CFE}">
      <dgm:prSet/>
      <dgm:spPr/>
      <dgm:t>
        <a:bodyPr/>
        <a:lstStyle/>
        <a:p>
          <a:endParaRPr lang="en-US"/>
        </a:p>
      </dgm:t>
    </dgm:pt>
    <dgm:pt modelId="{EC1059BC-72DF-46DF-97DB-45D22D40EAE3}" type="sibTrans" cxnId="{DEFA238B-C912-4C0B-A3D0-23ACF1EF7CFE}">
      <dgm:prSet/>
      <dgm:spPr/>
      <dgm:t>
        <a:bodyPr/>
        <a:lstStyle/>
        <a:p>
          <a:endParaRPr lang="en-US"/>
        </a:p>
      </dgm:t>
    </dgm:pt>
    <dgm:pt modelId="{4F99277E-2F60-4ACF-8786-84E45847F0AB}">
      <dgm:prSet/>
      <dgm:spPr/>
      <dgm:t>
        <a:bodyPr/>
        <a:lstStyle/>
        <a:p>
          <a:r>
            <a:rPr lang="en-IE" b="1"/>
            <a:t>Understands/Expert in the core project management processes</a:t>
          </a:r>
          <a:endParaRPr lang="en-US"/>
        </a:p>
      </dgm:t>
    </dgm:pt>
    <dgm:pt modelId="{8402E4A2-7DB7-4DE1-827E-C545DFB8B038}" type="parTrans" cxnId="{8F56B5B9-92E8-4BE3-B4DF-0CF07E3FA5EA}">
      <dgm:prSet/>
      <dgm:spPr/>
      <dgm:t>
        <a:bodyPr/>
        <a:lstStyle/>
        <a:p>
          <a:endParaRPr lang="en-US"/>
        </a:p>
      </dgm:t>
    </dgm:pt>
    <dgm:pt modelId="{086C386A-8A10-48A0-A58D-E9F982309A07}" type="sibTrans" cxnId="{8F56B5B9-92E8-4BE3-B4DF-0CF07E3FA5EA}">
      <dgm:prSet/>
      <dgm:spPr/>
      <dgm:t>
        <a:bodyPr/>
        <a:lstStyle/>
        <a:p>
          <a:endParaRPr lang="en-US"/>
        </a:p>
      </dgm:t>
    </dgm:pt>
    <dgm:pt modelId="{9CD9FAE4-747D-48D7-90D3-9417E1590F27}">
      <dgm:prSet/>
      <dgm:spPr/>
      <dgm:t>
        <a:bodyPr/>
        <a:lstStyle/>
        <a:p>
          <a:r>
            <a:rPr lang="en-IE" b="1"/>
            <a:t>Strong Risk management </a:t>
          </a:r>
          <a:r>
            <a:rPr lang="en-IE"/>
            <a:t>skills</a:t>
          </a:r>
          <a:endParaRPr lang="en-US"/>
        </a:p>
      </dgm:t>
    </dgm:pt>
    <dgm:pt modelId="{AF61D920-96E5-4337-A108-A362461565AC}" type="parTrans" cxnId="{0DD1B29F-CE42-480E-99D2-FF293090FD7C}">
      <dgm:prSet/>
      <dgm:spPr/>
      <dgm:t>
        <a:bodyPr/>
        <a:lstStyle/>
        <a:p>
          <a:endParaRPr lang="en-US"/>
        </a:p>
      </dgm:t>
    </dgm:pt>
    <dgm:pt modelId="{FE480A0D-DCDB-4130-A8FC-965F806E6301}" type="sibTrans" cxnId="{0DD1B29F-CE42-480E-99D2-FF293090FD7C}">
      <dgm:prSet/>
      <dgm:spPr/>
      <dgm:t>
        <a:bodyPr/>
        <a:lstStyle/>
        <a:p>
          <a:endParaRPr lang="en-US"/>
        </a:p>
      </dgm:t>
    </dgm:pt>
    <dgm:pt modelId="{5243F5D4-7312-4BE9-9207-1314D4D14D58}">
      <dgm:prSet/>
      <dgm:spPr/>
      <dgm:t>
        <a:bodyPr/>
        <a:lstStyle/>
        <a:p>
          <a:r>
            <a:rPr lang="en-IE" b="1"/>
            <a:t>Goal oriented with good planning and organisational skills</a:t>
          </a:r>
          <a:endParaRPr lang="en-US"/>
        </a:p>
      </dgm:t>
    </dgm:pt>
    <dgm:pt modelId="{0B5D236F-ACEE-4248-A014-16AE489F1BA6}" type="parTrans" cxnId="{D9D55E01-57AF-4651-AAFB-4AF1CDCB8B4F}">
      <dgm:prSet/>
      <dgm:spPr/>
      <dgm:t>
        <a:bodyPr/>
        <a:lstStyle/>
        <a:p>
          <a:endParaRPr lang="en-US"/>
        </a:p>
      </dgm:t>
    </dgm:pt>
    <dgm:pt modelId="{10C76AC8-CEDA-4769-A6EA-95E6C1BCD47E}" type="sibTrans" cxnId="{D9D55E01-57AF-4651-AAFB-4AF1CDCB8B4F}">
      <dgm:prSet/>
      <dgm:spPr/>
      <dgm:t>
        <a:bodyPr/>
        <a:lstStyle/>
        <a:p>
          <a:endParaRPr lang="en-US"/>
        </a:p>
      </dgm:t>
    </dgm:pt>
    <dgm:pt modelId="{2F9F1781-BEE4-4E2E-9F6C-B6282465F970}">
      <dgm:prSet/>
      <dgm:spPr/>
      <dgm:t>
        <a:bodyPr/>
        <a:lstStyle/>
        <a:p>
          <a:r>
            <a:rPr lang="en-IE" b="1"/>
            <a:t>Willing to challenge the status quo</a:t>
          </a:r>
          <a:r>
            <a:rPr lang="en-IE"/>
            <a:t>, and challenge senior management!</a:t>
          </a:r>
          <a:endParaRPr lang="en-US"/>
        </a:p>
      </dgm:t>
    </dgm:pt>
    <dgm:pt modelId="{5A99449A-09A2-4114-A7D0-9A557E92F73D}" type="parTrans" cxnId="{23F243A4-1C7B-4931-B703-624BC369AA83}">
      <dgm:prSet/>
      <dgm:spPr/>
      <dgm:t>
        <a:bodyPr/>
        <a:lstStyle/>
        <a:p>
          <a:endParaRPr lang="en-US"/>
        </a:p>
      </dgm:t>
    </dgm:pt>
    <dgm:pt modelId="{5498A8FE-5BAA-4E64-9057-629E2C409C51}" type="sibTrans" cxnId="{23F243A4-1C7B-4931-B703-624BC369AA83}">
      <dgm:prSet/>
      <dgm:spPr/>
      <dgm:t>
        <a:bodyPr/>
        <a:lstStyle/>
        <a:p>
          <a:endParaRPr lang="en-US"/>
        </a:p>
      </dgm:t>
    </dgm:pt>
    <dgm:pt modelId="{5DF147DD-C2A2-45CE-9D39-3F459B2A8B37}">
      <dgm:prSet/>
      <dgm:spPr/>
      <dgm:t>
        <a:bodyPr/>
        <a:lstStyle/>
        <a:p>
          <a:r>
            <a:rPr lang="en-IE"/>
            <a:t>Committed to the project and well respected by their peers</a:t>
          </a:r>
          <a:endParaRPr lang="en-US"/>
        </a:p>
      </dgm:t>
    </dgm:pt>
    <dgm:pt modelId="{D989FC61-B57B-41BC-8976-DF7BA9ECFFF3}" type="parTrans" cxnId="{1112023D-8E2C-4BD9-965C-1F4BAA3CEEAE}">
      <dgm:prSet/>
      <dgm:spPr/>
      <dgm:t>
        <a:bodyPr/>
        <a:lstStyle/>
        <a:p>
          <a:endParaRPr lang="en-US"/>
        </a:p>
      </dgm:t>
    </dgm:pt>
    <dgm:pt modelId="{73AF859F-C8AD-4A53-8845-F4EC44FBCFEB}" type="sibTrans" cxnId="{1112023D-8E2C-4BD9-965C-1F4BAA3CEEAE}">
      <dgm:prSet/>
      <dgm:spPr/>
      <dgm:t>
        <a:bodyPr/>
        <a:lstStyle/>
        <a:p>
          <a:endParaRPr lang="en-US"/>
        </a:p>
      </dgm:t>
    </dgm:pt>
    <dgm:pt modelId="{5F5540A7-B552-4486-9053-40539931EF04}">
      <dgm:prSet/>
      <dgm:spPr/>
      <dgm:t>
        <a:bodyPr/>
        <a:lstStyle/>
        <a:p>
          <a:r>
            <a:rPr lang="en-IE" b="1"/>
            <a:t>Strong Listening skills</a:t>
          </a:r>
          <a:endParaRPr lang="en-US"/>
        </a:p>
      </dgm:t>
    </dgm:pt>
    <dgm:pt modelId="{BCB17915-E032-4991-9157-CA845C0ED561}" type="parTrans" cxnId="{ACB27232-5F27-43F3-AC30-B9E3CB1488EB}">
      <dgm:prSet/>
      <dgm:spPr/>
      <dgm:t>
        <a:bodyPr/>
        <a:lstStyle/>
        <a:p>
          <a:endParaRPr lang="en-US"/>
        </a:p>
      </dgm:t>
    </dgm:pt>
    <dgm:pt modelId="{084F9D28-95F3-4F05-AF05-2669CBA7445E}" type="sibTrans" cxnId="{ACB27232-5F27-43F3-AC30-B9E3CB1488EB}">
      <dgm:prSet/>
      <dgm:spPr/>
      <dgm:t>
        <a:bodyPr/>
        <a:lstStyle/>
        <a:p>
          <a:endParaRPr lang="en-US"/>
        </a:p>
      </dgm:t>
    </dgm:pt>
    <dgm:pt modelId="{0F55D0F5-F7ED-411B-BF1A-55C4EE862A49}">
      <dgm:prSet/>
      <dgm:spPr/>
      <dgm:t>
        <a:bodyPr/>
        <a:lstStyle/>
        <a:p>
          <a:r>
            <a:rPr lang="en-IE"/>
            <a:t>Strong vision and goal setting skills </a:t>
          </a:r>
          <a:endParaRPr lang="en-US"/>
        </a:p>
      </dgm:t>
    </dgm:pt>
    <dgm:pt modelId="{BFFAAC0C-E47B-4DA3-8C4E-768E8B5DD0D1}" type="parTrans" cxnId="{DD393070-5C19-4210-B39A-F73992B043F6}">
      <dgm:prSet/>
      <dgm:spPr/>
      <dgm:t>
        <a:bodyPr/>
        <a:lstStyle/>
        <a:p>
          <a:endParaRPr lang="en-US"/>
        </a:p>
      </dgm:t>
    </dgm:pt>
    <dgm:pt modelId="{FA4C78AA-3D4A-4380-B5D5-A4BDF6AEFED7}" type="sibTrans" cxnId="{DD393070-5C19-4210-B39A-F73992B043F6}">
      <dgm:prSet/>
      <dgm:spPr/>
      <dgm:t>
        <a:bodyPr/>
        <a:lstStyle/>
        <a:p>
          <a:endParaRPr lang="en-US"/>
        </a:p>
      </dgm:t>
    </dgm:pt>
    <dgm:pt modelId="{178AE6D2-DB85-4B67-AA48-434C9D38AE20}">
      <dgm:prSet/>
      <dgm:spPr/>
      <dgm:t>
        <a:bodyPr/>
        <a:lstStyle/>
        <a:p>
          <a:r>
            <a:rPr lang="en-IE" b="1"/>
            <a:t>Strong influencer….has excellent influencing and negotiating skills</a:t>
          </a:r>
          <a:endParaRPr lang="en-US"/>
        </a:p>
      </dgm:t>
    </dgm:pt>
    <dgm:pt modelId="{5243A7FC-6772-40BA-B8AB-90C7C1510AC8}" type="parTrans" cxnId="{1F9CA3D9-8F48-409A-81A4-78699B385B15}">
      <dgm:prSet/>
      <dgm:spPr/>
      <dgm:t>
        <a:bodyPr/>
        <a:lstStyle/>
        <a:p>
          <a:endParaRPr lang="en-US"/>
        </a:p>
      </dgm:t>
    </dgm:pt>
    <dgm:pt modelId="{458EB206-D2F0-4A6D-927A-8D49FBE34D7D}" type="sibTrans" cxnId="{1F9CA3D9-8F48-409A-81A4-78699B385B15}">
      <dgm:prSet/>
      <dgm:spPr/>
      <dgm:t>
        <a:bodyPr/>
        <a:lstStyle/>
        <a:p>
          <a:endParaRPr lang="en-US"/>
        </a:p>
      </dgm:t>
    </dgm:pt>
    <dgm:pt modelId="{5B52B173-BB52-429C-B8C9-6F918533639E}" type="pres">
      <dgm:prSet presAssocID="{2B41503E-393B-4C4E-AFF1-50C5B5C850AD}" presName="diagram" presStyleCnt="0">
        <dgm:presLayoutVars>
          <dgm:dir/>
          <dgm:resizeHandles val="exact"/>
        </dgm:presLayoutVars>
      </dgm:prSet>
      <dgm:spPr/>
    </dgm:pt>
    <dgm:pt modelId="{9539816E-1BD0-454B-B7B3-849BF5E9EC10}" type="pres">
      <dgm:prSet presAssocID="{4035EDF4-AE79-4EC5-A52E-B7CF5884FC0E}" presName="node" presStyleLbl="node1" presStyleIdx="0" presStyleCnt="13">
        <dgm:presLayoutVars>
          <dgm:bulletEnabled val="1"/>
        </dgm:presLayoutVars>
      </dgm:prSet>
      <dgm:spPr/>
    </dgm:pt>
    <dgm:pt modelId="{8C9A0DF1-BBBF-4B5D-A912-0176E9C42DFE}" type="pres">
      <dgm:prSet presAssocID="{F2888F5E-22E9-4EA9-B228-07AAB97A510B}" presName="sibTrans" presStyleCnt="0"/>
      <dgm:spPr/>
    </dgm:pt>
    <dgm:pt modelId="{262B906A-135A-4CDD-9B8B-6E60452C8BAF}" type="pres">
      <dgm:prSet presAssocID="{C5E60937-9726-45FA-BE1B-3CCDAF2DE3CC}" presName="node" presStyleLbl="node1" presStyleIdx="1" presStyleCnt="13">
        <dgm:presLayoutVars>
          <dgm:bulletEnabled val="1"/>
        </dgm:presLayoutVars>
      </dgm:prSet>
      <dgm:spPr/>
    </dgm:pt>
    <dgm:pt modelId="{4B4DE351-1852-4EF2-BBA6-4C8850E21DC9}" type="pres">
      <dgm:prSet presAssocID="{21400ACD-57EB-4131-8382-8426783F7DFA}" presName="sibTrans" presStyleCnt="0"/>
      <dgm:spPr/>
    </dgm:pt>
    <dgm:pt modelId="{080C4E3C-25E8-4F52-933C-B580F68FA352}" type="pres">
      <dgm:prSet presAssocID="{919312BF-4FBB-46D5-9595-88241791FF45}" presName="node" presStyleLbl="node1" presStyleIdx="2" presStyleCnt="13">
        <dgm:presLayoutVars>
          <dgm:bulletEnabled val="1"/>
        </dgm:presLayoutVars>
      </dgm:prSet>
      <dgm:spPr/>
    </dgm:pt>
    <dgm:pt modelId="{7B65CDA0-DFCB-4101-85F7-6CB469A2DEDB}" type="pres">
      <dgm:prSet presAssocID="{8C6882E8-73FF-4AAF-B9B0-839E40877E17}" presName="sibTrans" presStyleCnt="0"/>
      <dgm:spPr/>
    </dgm:pt>
    <dgm:pt modelId="{7E11CD1B-EF79-4E23-B07D-033FFC388E5B}" type="pres">
      <dgm:prSet presAssocID="{512D107D-C096-45AA-8475-078E0AA905EE}" presName="node" presStyleLbl="node1" presStyleIdx="3" presStyleCnt="13">
        <dgm:presLayoutVars>
          <dgm:bulletEnabled val="1"/>
        </dgm:presLayoutVars>
      </dgm:prSet>
      <dgm:spPr/>
    </dgm:pt>
    <dgm:pt modelId="{C229B233-4D88-4374-84D1-AF8EEAD4A349}" type="pres">
      <dgm:prSet presAssocID="{FD2790B2-0FEC-4869-97C0-DB438B4690C3}" presName="sibTrans" presStyleCnt="0"/>
      <dgm:spPr/>
    </dgm:pt>
    <dgm:pt modelId="{8AA8FD58-83C0-4A08-9914-C0A063497245}" type="pres">
      <dgm:prSet presAssocID="{5AECB737-EB31-4A10-ADEC-12B565C2657A}" presName="node" presStyleLbl="node1" presStyleIdx="4" presStyleCnt="13">
        <dgm:presLayoutVars>
          <dgm:bulletEnabled val="1"/>
        </dgm:presLayoutVars>
      </dgm:prSet>
      <dgm:spPr/>
    </dgm:pt>
    <dgm:pt modelId="{7C970E8F-00C6-4E59-AC3A-23104501A1CF}" type="pres">
      <dgm:prSet presAssocID="{EC1059BC-72DF-46DF-97DB-45D22D40EAE3}" presName="sibTrans" presStyleCnt="0"/>
      <dgm:spPr/>
    </dgm:pt>
    <dgm:pt modelId="{95BC2BD7-5E92-4964-9C43-A432E80F4E9D}" type="pres">
      <dgm:prSet presAssocID="{4F99277E-2F60-4ACF-8786-84E45847F0AB}" presName="node" presStyleLbl="node1" presStyleIdx="5" presStyleCnt="13">
        <dgm:presLayoutVars>
          <dgm:bulletEnabled val="1"/>
        </dgm:presLayoutVars>
      </dgm:prSet>
      <dgm:spPr/>
    </dgm:pt>
    <dgm:pt modelId="{132D174E-6AE5-4ABE-838B-CEC6D2C4FFD2}" type="pres">
      <dgm:prSet presAssocID="{086C386A-8A10-48A0-A58D-E9F982309A07}" presName="sibTrans" presStyleCnt="0"/>
      <dgm:spPr/>
    </dgm:pt>
    <dgm:pt modelId="{8C77021F-F9B5-430E-9920-C30EB140C5F4}" type="pres">
      <dgm:prSet presAssocID="{9CD9FAE4-747D-48D7-90D3-9417E1590F27}" presName="node" presStyleLbl="node1" presStyleIdx="6" presStyleCnt="13">
        <dgm:presLayoutVars>
          <dgm:bulletEnabled val="1"/>
        </dgm:presLayoutVars>
      </dgm:prSet>
      <dgm:spPr/>
    </dgm:pt>
    <dgm:pt modelId="{278FADE5-F29A-4B20-81C4-84D1D6A1CD04}" type="pres">
      <dgm:prSet presAssocID="{FE480A0D-DCDB-4130-A8FC-965F806E6301}" presName="sibTrans" presStyleCnt="0"/>
      <dgm:spPr/>
    </dgm:pt>
    <dgm:pt modelId="{F168CB0D-F4EB-404E-A44F-03374518278C}" type="pres">
      <dgm:prSet presAssocID="{5243F5D4-7312-4BE9-9207-1314D4D14D58}" presName="node" presStyleLbl="node1" presStyleIdx="7" presStyleCnt="13">
        <dgm:presLayoutVars>
          <dgm:bulletEnabled val="1"/>
        </dgm:presLayoutVars>
      </dgm:prSet>
      <dgm:spPr/>
    </dgm:pt>
    <dgm:pt modelId="{E18FF046-2A8D-4AA8-BE9E-87D3AE72C3CB}" type="pres">
      <dgm:prSet presAssocID="{10C76AC8-CEDA-4769-A6EA-95E6C1BCD47E}" presName="sibTrans" presStyleCnt="0"/>
      <dgm:spPr/>
    </dgm:pt>
    <dgm:pt modelId="{26C264CD-9D1F-4DBF-8966-3999518DA865}" type="pres">
      <dgm:prSet presAssocID="{2F9F1781-BEE4-4E2E-9F6C-B6282465F970}" presName="node" presStyleLbl="node1" presStyleIdx="8" presStyleCnt="13">
        <dgm:presLayoutVars>
          <dgm:bulletEnabled val="1"/>
        </dgm:presLayoutVars>
      </dgm:prSet>
      <dgm:spPr/>
    </dgm:pt>
    <dgm:pt modelId="{4993AF66-BB36-46C6-B46F-6C0B6477A6A2}" type="pres">
      <dgm:prSet presAssocID="{5498A8FE-5BAA-4E64-9057-629E2C409C51}" presName="sibTrans" presStyleCnt="0"/>
      <dgm:spPr/>
    </dgm:pt>
    <dgm:pt modelId="{2EFD0C3D-77E0-4E9B-955F-0D3BFDDD8F9C}" type="pres">
      <dgm:prSet presAssocID="{5DF147DD-C2A2-45CE-9D39-3F459B2A8B37}" presName="node" presStyleLbl="node1" presStyleIdx="9" presStyleCnt="13">
        <dgm:presLayoutVars>
          <dgm:bulletEnabled val="1"/>
        </dgm:presLayoutVars>
      </dgm:prSet>
      <dgm:spPr/>
    </dgm:pt>
    <dgm:pt modelId="{E16B672C-2272-4B05-AFCB-93649892EF1B}" type="pres">
      <dgm:prSet presAssocID="{73AF859F-C8AD-4A53-8845-F4EC44FBCFEB}" presName="sibTrans" presStyleCnt="0"/>
      <dgm:spPr/>
    </dgm:pt>
    <dgm:pt modelId="{A3481804-6636-409B-932A-D30D4B7B6262}" type="pres">
      <dgm:prSet presAssocID="{5F5540A7-B552-4486-9053-40539931EF04}" presName="node" presStyleLbl="node1" presStyleIdx="10" presStyleCnt="13">
        <dgm:presLayoutVars>
          <dgm:bulletEnabled val="1"/>
        </dgm:presLayoutVars>
      </dgm:prSet>
      <dgm:spPr/>
    </dgm:pt>
    <dgm:pt modelId="{4667674C-33CC-42DF-8FA3-22B294C3BF5C}" type="pres">
      <dgm:prSet presAssocID="{084F9D28-95F3-4F05-AF05-2669CBA7445E}" presName="sibTrans" presStyleCnt="0"/>
      <dgm:spPr/>
    </dgm:pt>
    <dgm:pt modelId="{02B43570-4509-4802-AC19-EE5A711BBF68}" type="pres">
      <dgm:prSet presAssocID="{0F55D0F5-F7ED-411B-BF1A-55C4EE862A49}" presName="node" presStyleLbl="node1" presStyleIdx="11" presStyleCnt="13">
        <dgm:presLayoutVars>
          <dgm:bulletEnabled val="1"/>
        </dgm:presLayoutVars>
      </dgm:prSet>
      <dgm:spPr/>
    </dgm:pt>
    <dgm:pt modelId="{357A8C5E-A3A2-4C13-9435-9218D66D469D}" type="pres">
      <dgm:prSet presAssocID="{FA4C78AA-3D4A-4380-B5D5-A4BDF6AEFED7}" presName="sibTrans" presStyleCnt="0"/>
      <dgm:spPr/>
    </dgm:pt>
    <dgm:pt modelId="{F66383F3-DDEB-4A09-AA1D-0E6DA860754D}" type="pres">
      <dgm:prSet presAssocID="{178AE6D2-DB85-4B67-AA48-434C9D38AE20}" presName="node" presStyleLbl="node1" presStyleIdx="12" presStyleCnt="13">
        <dgm:presLayoutVars>
          <dgm:bulletEnabled val="1"/>
        </dgm:presLayoutVars>
      </dgm:prSet>
      <dgm:spPr/>
    </dgm:pt>
  </dgm:ptLst>
  <dgm:cxnLst>
    <dgm:cxn modelId="{D9D55E01-57AF-4651-AAFB-4AF1CDCB8B4F}" srcId="{2B41503E-393B-4C4E-AFF1-50C5B5C850AD}" destId="{5243F5D4-7312-4BE9-9207-1314D4D14D58}" srcOrd="7" destOrd="0" parTransId="{0B5D236F-ACEE-4248-A014-16AE489F1BA6}" sibTransId="{10C76AC8-CEDA-4769-A6EA-95E6C1BCD47E}"/>
    <dgm:cxn modelId="{4148E802-44DC-4AEB-A20F-A5942A77B8FE}" type="presOf" srcId="{4035EDF4-AE79-4EC5-A52E-B7CF5884FC0E}" destId="{9539816E-1BD0-454B-B7B3-849BF5E9EC10}" srcOrd="0" destOrd="0" presId="urn:microsoft.com/office/officeart/2005/8/layout/default"/>
    <dgm:cxn modelId="{F1EEE20E-E0D6-4846-84D8-AC6FEE262BAE}" srcId="{2B41503E-393B-4C4E-AFF1-50C5B5C850AD}" destId="{C5E60937-9726-45FA-BE1B-3CCDAF2DE3CC}" srcOrd="1" destOrd="0" parTransId="{6B568EB9-4BC5-406A-95F4-6E6A59A1E76C}" sibTransId="{21400ACD-57EB-4131-8382-8426783F7DFA}"/>
    <dgm:cxn modelId="{DE39FC10-4320-41A0-9475-5F0262216DE3}" type="presOf" srcId="{5243F5D4-7312-4BE9-9207-1314D4D14D58}" destId="{F168CB0D-F4EB-404E-A44F-03374518278C}" srcOrd="0" destOrd="0" presId="urn:microsoft.com/office/officeart/2005/8/layout/default"/>
    <dgm:cxn modelId="{ACB27232-5F27-43F3-AC30-B9E3CB1488EB}" srcId="{2B41503E-393B-4C4E-AFF1-50C5B5C850AD}" destId="{5F5540A7-B552-4486-9053-40539931EF04}" srcOrd="10" destOrd="0" parTransId="{BCB17915-E032-4991-9157-CA845C0ED561}" sibTransId="{084F9D28-95F3-4F05-AF05-2669CBA7445E}"/>
    <dgm:cxn modelId="{1112023D-8E2C-4BD9-965C-1F4BAA3CEEAE}" srcId="{2B41503E-393B-4C4E-AFF1-50C5B5C850AD}" destId="{5DF147DD-C2A2-45CE-9D39-3F459B2A8B37}" srcOrd="9" destOrd="0" parTransId="{D989FC61-B57B-41BC-8976-DF7BA9ECFFF3}" sibTransId="{73AF859F-C8AD-4A53-8845-F4EC44FBCFEB}"/>
    <dgm:cxn modelId="{13305840-F817-4218-B241-C4F9AF46BB27}" type="presOf" srcId="{178AE6D2-DB85-4B67-AA48-434C9D38AE20}" destId="{F66383F3-DDEB-4A09-AA1D-0E6DA860754D}" srcOrd="0" destOrd="0" presId="urn:microsoft.com/office/officeart/2005/8/layout/default"/>
    <dgm:cxn modelId="{24CD395E-5EC3-4292-9672-54402EB105DF}" type="presOf" srcId="{0F55D0F5-F7ED-411B-BF1A-55C4EE862A49}" destId="{02B43570-4509-4802-AC19-EE5A711BBF68}" srcOrd="0" destOrd="0" presId="urn:microsoft.com/office/officeart/2005/8/layout/default"/>
    <dgm:cxn modelId="{81970C49-BDF5-426F-8D0F-D627BED4357E}" type="presOf" srcId="{5F5540A7-B552-4486-9053-40539931EF04}" destId="{A3481804-6636-409B-932A-D30D4B7B6262}" srcOrd="0" destOrd="0" presId="urn:microsoft.com/office/officeart/2005/8/layout/default"/>
    <dgm:cxn modelId="{DD393070-5C19-4210-B39A-F73992B043F6}" srcId="{2B41503E-393B-4C4E-AFF1-50C5B5C850AD}" destId="{0F55D0F5-F7ED-411B-BF1A-55C4EE862A49}" srcOrd="11" destOrd="0" parTransId="{BFFAAC0C-E47B-4DA3-8C4E-768E8B5DD0D1}" sibTransId="{FA4C78AA-3D4A-4380-B5D5-A4BDF6AEFED7}"/>
    <dgm:cxn modelId="{BEDDD670-745A-4858-B754-62041641703C}" type="presOf" srcId="{C5E60937-9726-45FA-BE1B-3CCDAF2DE3CC}" destId="{262B906A-135A-4CDD-9B8B-6E60452C8BAF}" srcOrd="0" destOrd="0" presId="urn:microsoft.com/office/officeart/2005/8/layout/default"/>
    <dgm:cxn modelId="{CF7E3153-EE5F-4040-8691-4B40D6FB855E}" srcId="{2B41503E-393B-4C4E-AFF1-50C5B5C850AD}" destId="{512D107D-C096-45AA-8475-078E0AA905EE}" srcOrd="3" destOrd="0" parTransId="{EAE76CD1-5C89-4089-9081-735AC4F99F4F}" sibTransId="{FD2790B2-0FEC-4869-97C0-DB438B4690C3}"/>
    <dgm:cxn modelId="{BB1E3876-E955-4A28-80FC-AA4B2B79D4CB}" type="presOf" srcId="{4F99277E-2F60-4ACF-8786-84E45847F0AB}" destId="{95BC2BD7-5E92-4964-9C43-A432E80F4E9D}" srcOrd="0" destOrd="0" presId="urn:microsoft.com/office/officeart/2005/8/layout/default"/>
    <dgm:cxn modelId="{C4DF8D58-0F59-45DF-931D-96450321EF6A}" srcId="{2B41503E-393B-4C4E-AFF1-50C5B5C850AD}" destId="{919312BF-4FBB-46D5-9595-88241791FF45}" srcOrd="2" destOrd="0" parTransId="{8BECA476-5349-4EB1-99C4-44D07E07F651}" sibTransId="{8C6882E8-73FF-4AAF-B9B0-839E40877E17}"/>
    <dgm:cxn modelId="{B9275E7E-592E-4A56-9CD2-EE660889D21C}" type="presOf" srcId="{5AECB737-EB31-4A10-ADEC-12B565C2657A}" destId="{8AA8FD58-83C0-4A08-9914-C0A063497245}" srcOrd="0" destOrd="0" presId="urn:microsoft.com/office/officeart/2005/8/layout/default"/>
    <dgm:cxn modelId="{A7545289-1751-4EB3-90F9-F012C380CCF5}" type="presOf" srcId="{2F9F1781-BEE4-4E2E-9F6C-B6282465F970}" destId="{26C264CD-9D1F-4DBF-8966-3999518DA865}" srcOrd="0" destOrd="0" presId="urn:microsoft.com/office/officeart/2005/8/layout/default"/>
    <dgm:cxn modelId="{DEFA238B-C912-4C0B-A3D0-23ACF1EF7CFE}" srcId="{2B41503E-393B-4C4E-AFF1-50C5B5C850AD}" destId="{5AECB737-EB31-4A10-ADEC-12B565C2657A}" srcOrd="4" destOrd="0" parTransId="{485092E6-3B82-4C61-A0FC-C7A21CA8ACDD}" sibTransId="{EC1059BC-72DF-46DF-97DB-45D22D40EAE3}"/>
    <dgm:cxn modelId="{8C2C2E9C-DECD-4522-9034-7E7BBF351E66}" type="presOf" srcId="{9CD9FAE4-747D-48D7-90D3-9417E1590F27}" destId="{8C77021F-F9B5-430E-9920-C30EB140C5F4}" srcOrd="0" destOrd="0" presId="urn:microsoft.com/office/officeart/2005/8/layout/default"/>
    <dgm:cxn modelId="{5E80949E-DFA4-48F1-AFC5-CB03CD3E86AD}" srcId="{2B41503E-393B-4C4E-AFF1-50C5B5C850AD}" destId="{4035EDF4-AE79-4EC5-A52E-B7CF5884FC0E}" srcOrd="0" destOrd="0" parTransId="{4DEB07E1-17DE-4FE1-8D14-B3DBE60CE6DE}" sibTransId="{F2888F5E-22E9-4EA9-B228-07AAB97A510B}"/>
    <dgm:cxn modelId="{0DD1B29F-CE42-480E-99D2-FF293090FD7C}" srcId="{2B41503E-393B-4C4E-AFF1-50C5B5C850AD}" destId="{9CD9FAE4-747D-48D7-90D3-9417E1590F27}" srcOrd="6" destOrd="0" parTransId="{AF61D920-96E5-4337-A108-A362461565AC}" sibTransId="{FE480A0D-DCDB-4130-A8FC-965F806E6301}"/>
    <dgm:cxn modelId="{8570D1A1-4C03-43EF-B6E1-160112B9F15E}" type="presOf" srcId="{512D107D-C096-45AA-8475-078E0AA905EE}" destId="{7E11CD1B-EF79-4E23-B07D-033FFC388E5B}" srcOrd="0" destOrd="0" presId="urn:microsoft.com/office/officeart/2005/8/layout/default"/>
    <dgm:cxn modelId="{23F243A4-1C7B-4931-B703-624BC369AA83}" srcId="{2B41503E-393B-4C4E-AFF1-50C5B5C850AD}" destId="{2F9F1781-BEE4-4E2E-9F6C-B6282465F970}" srcOrd="8" destOrd="0" parTransId="{5A99449A-09A2-4114-A7D0-9A557E92F73D}" sibTransId="{5498A8FE-5BAA-4E64-9057-629E2C409C51}"/>
    <dgm:cxn modelId="{9EA115A8-24F8-4E21-AC7F-67064769E479}" type="presOf" srcId="{919312BF-4FBB-46D5-9595-88241791FF45}" destId="{080C4E3C-25E8-4F52-933C-B580F68FA352}" srcOrd="0" destOrd="0" presId="urn:microsoft.com/office/officeart/2005/8/layout/default"/>
    <dgm:cxn modelId="{8F56B5B9-92E8-4BE3-B4DF-0CF07E3FA5EA}" srcId="{2B41503E-393B-4C4E-AFF1-50C5B5C850AD}" destId="{4F99277E-2F60-4ACF-8786-84E45847F0AB}" srcOrd="5" destOrd="0" parTransId="{8402E4A2-7DB7-4DE1-827E-C545DFB8B038}" sibTransId="{086C386A-8A10-48A0-A58D-E9F982309A07}"/>
    <dgm:cxn modelId="{1F9CA3D9-8F48-409A-81A4-78699B385B15}" srcId="{2B41503E-393B-4C4E-AFF1-50C5B5C850AD}" destId="{178AE6D2-DB85-4B67-AA48-434C9D38AE20}" srcOrd="12" destOrd="0" parTransId="{5243A7FC-6772-40BA-B8AB-90C7C1510AC8}" sibTransId="{458EB206-D2F0-4A6D-927A-8D49FBE34D7D}"/>
    <dgm:cxn modelId="{F2A7CCD9-64E9-4088-97FA-8174A183E9AC}" type="presOf" srcId="{5DF147DD-C2A2-45CE-9D39-3F459B2A8B37}" destId="{2EFD0C3D-77E0-4E9B-955F-0D3BFDDD8F9C}" srcOrd="0" destOrd="0" presId="urn:microsoft.com/office/officeart/2005/8/layout/default"/>
    <dgm:cxn modelId="{CE9AD1E7-933E-43E1-ADC7-ADB20FE32A59}" type="presOf" srcId="{2B41503E-393B-4C4E-AFF1-50C5B5C850AD}" destId="{5B52B173-BB52-429C-B8C9-6F918533639E}" srcOrd="0" destOrd="0" presId="urn:microsoft.com/office/officeart/2005/8/layout/default"/>
    <dgm:cxn modelId="{5984D5A4-07A5-43B1-81D2-6EAA08C7B486}" type="presParOf" srcId="{5B52B173-BB52-429C-B8C9-6F918533639E}" destId="{9539816E-1BD0-454B-B7B3-849BF5E9EC10}" srcOrd="0" destOrd="0" presId="urn:microsoft.com/office/officeart/2005/8/layout/default"/>
    <dgm:cxn modelId="{3D4E0E31-5AD2-4CB2-8DFC-67C947CD22FD}" type="presParOf" srcId="{5B52B173-BB52-429C-B8C9-6F918533639E}" destId="{8C9A0DF1-BBBF-4B5D-A912-0176E9C42DFE}" srcOrd="1" destOrd="0" presId="urn:microsoft.com/office/officeart/2005/8/layout/default"/>
    <dgm:cxn modelId="{8848CB63-59B1-4F95-9E37-612067C53E31}" type="presParOf" srcId="{5B52B173-BB52-429C-B8C9-6F918533639E}" destId="{262B906A-135A-4CDD-9B8B-6E60452C8BAF}" srcOrd="2" destOrd="0" presId="urn:microsoft.com/office/officeart/2005/8/layout/default"/>
    <dgm:cxn modelId="{AA95B2C0-6CBA-4ED3-9AA8-4A4107EF7450}" type="presParOf" srcId="{5B52B173-BB52-429C-B8C9-6F918533639E}" destId="{4B4DE351-1852-4EF2-BBA6-4C8850E21DC9}" srcOrd="3" destOrd="0" presId="urn:microsoft.com/office/officeart/2005/8/layout/default"/>
    <dgm:cxn modelId="{651194D9-7054-444F-9E36-0AEF6B77749F}" type="presParOf" srcId="{5B52B173-BB52-429C-B8C9-6F918533639E}" destId="{080C4E3C-25E8-4F52-933C-B580F68FA352}" srcOrd="4" destOrd="0" presId="urn:microsoft.com/office/officeart/2005/8/layout/default"/>
    <dgm:cxn modelId="{AEB1DE00-BAB8-4A9C-9283-8AEEA83BAC21}" type="presParOf" srcId="{5B52B173-BB52-429C-B8C9-6F918533639E}" destId="{7B65CDA0-DFCB-4101-85F7-6CB469A2DEDB}" srcOrd="5" destOrd="0" presId="urn:microsoft.com/office/officeart/2005/8/layout/default"/>
    <dgm:cxn modelId="{4D7BCCAB-0CF8-4FAF-9BA4-8E2ACFF367B1}" type="presParOf" srcId="{5B52B173-BB52-429C-B8C9-6F918533639E}" destId="{7E11CD1B-EF79-4E23-B07D-033FFC388E5B}" srcOrd="6" destOrd="0" presId="urn:microsoft.com/office/officeart/2005/8/layout/default"/>
    <dgm:cxn modelId="{BF019E7C-070E-4266-B572-806AC7D2D31E}" type="presParOf" srcId="{5B52B173-BB52-429C-B8C9-6F918533639E}" destId="{C229B233-4D88-4374-84D1-AF8EEAD4A349}" srcOrd="7" destOrd="0" presId="urn:microsoft.com/office/officeart/2005/8/layout/default"/>
    <dgm:cxn modelId="{78CDC8FE-38DE-4BD9-961F-2759379929D0}" type="presParOf" srcId="{5B52B173-BB52-429C-B8C9-6F918533639E}" destId="{8AA8FD58-83C0-4A08-9914-C0A063497245}" srcOrd="8" destOrd="0" presId="urn:microsoft.com/office/officeart/2005/8/layout/default"/>
    <dgm:cxn modelId="{1BAB394E-5653-43D5-8FD3-B9C6C21C19D3}" type="presParOf" srcId="{5B52B173-BB52-429C-B8C9-6F918533639E}" destId="{7C970E8F-00C6-4E59-AC3A-23104501A1CF}" srcOrd="9" destOrd="0" presId="urn:microsoft.com/office/officeart/2005/8/layout/default"/>
    <dgm:cxn modelId="{F3382361-14AE-407E-8F96-A63C6E4888B0}" type="presParOf" srcId="{5B52B173-BB52-429C-B8C9-6F918533639E}" destId="{95BC2BD7-5E92-4964-9C43-A432E80F4E9D}" srcOrd="10" destOrd="0" presId="urn:microsoft.com/office/officeart/2005/8/layout/default"/>
    <dgm:cxn modelId="{4AB1CB83-2C78-400F-94E1-BA5D1F7272A3}" type="presParOf" srcId="{5B52B173-BB52-429C-B8C9-6F918533639E}" destId="{132D174E-6AE5-4ABE-838B-CEC6D2C4FFD2}" srcOrd="11" destOrd="0" presId="urn:microsoft.com/office/officeart/2005/8/layout/default"/>
    <dgm:cxn modelId="{B51998BA-2E80-4714-A592-BE3D4DE35E4C}" type="presParOf" srcId="{5B52B173-BB52-429C-B8C9-6F918533639E}" destId="{8C77021F-F9B5-430E-9920-C30EB140C5F4}" srcOrd="12" destOrd="0" presId="urn:microsoft.com/office/officeart/2005/8/layout/default"/>
    <dgm:cxn modelId="{50A2E103-AEB4-4EC6-B132-F6EFA4A4332C}" type="presParOf" srcId="{5B52B173-BB52-429C-B8C9-6F918533639E}" destId="{278FADE5-F29A-4B20-81C4-84D1D6A1CD04}" srcOrd="13" destOrd="0" presId="urn:microsoft.com/office/officeart/2005/8/layout/default"/>
    <dgm:cxn modelId="{330706DE-0CC6-4FD3-941C-51B16506BB24}" type="presParOf" srcId="{5B52B173-BB52-429C-B8C9-6F918533639E}" destId="{F168CB0D-F4EB-404E-A44F-03374518278C}" srcOrd="14" destOrd="0" presId="urn:microsoft.com/office/officeart/2005/8/layout/default"/>
    <dgm:cxn modelId="{89A9BE15-ECCD-45C0-AAA2-DE70940C0BFA}" type="presParOf" srcId="{5B52B173-BB52-429C-B8C9-6F918533639E}" destId="{E18FF046-2A8D-4AA8-BE9E-87D3AE72C3CB}" srcOrd="15" destOrd="0" presId="urn:microsoft.com/office/officeart/2005/8/layout/default"/>
    <dgm:cxn modelId="{F8FD8551-A05A-4ACE-AB4A-A38CA32A1FA3}" type="presParOf" srcId="{5B52B173-BB52-429C-B8C9-6F918533639E}" destId="{26C264CD-9D1F-4DBF-8966-3999518DA865}" srcOrd="16" destOrd="0" presId="urn:microsoft.com/office/officeart/2005/8/layout/default"/>
    <dgm:cxn modelId="{A6BD61BE-8FDC-4585-B6D3-E96D937B7B36}" type="presParOf" srcId="{5B52B173-BB52-429C-B8C9-6F918533639E}" destId="{4993AF66-BB36-46C6-B46F-6C0B6477A6A2}" srcOrd="17" destOrd="0" presId="urn:microsoft.com/office/officeart/2005/8/layout/default"/>
    <dgm:cxn modelId="{E4CA560C-E49C-416B-BDF9-51D7BEF4BADD}" type="presParOf" srcId="{5B52B173-BB52-429C-B8C9-6F918533639E}" destId="{2EFD0C3D-77E0-4E9B-955F-0D3BFDDD8F9C}" srcOrd="18" destOrd="0" presId="urn:microsoft.com/office/officeart/2005/8/layout/default"/>
    <dgm:cxn modelId="{49C49DFF-6AF8-4000-8F3F-3AAFA684DB41}" type="presParOf" srcId="{5B52B173-BB52-429C-B8C9-6F918533639E}" destId="{E16B672C-2272-4B05-AFCB-93649892EF1B}" srcOrd="19" destOrd="0" presId="urn:microsoft.com/office/officeart/2005/8/layout/default"/>
    <dgm:cxn modelId="{0D01AB22-2427-4372-91D1-017F154B3C1B}" type="presParOf" srcId="{5B52B173-BB52-429C-B8C9-6F918533639E}" destId="{A3481804-6636-409B-932A-D30D4B7B6262}" srcOrd="20" destOrd="0" presId="urn:microsoft.com/office/officeart/2005/8/layout/default"/>
    <dgm:cxn modelId="{7F6CC63C-7FD5-426B-B4DC-69B906D3F547}" type="presParOf" srcId="{5B52B173-BB52-429C-B8C9-6F918533639E}" destId="{4667674C-33CC-42DF-8FA3-22B294C3BF5C}" srcOrd="21" destOrd="0" presId="urn:microsoft.com/office/officeart/2005/8/layout/default"/>
    <dgm:cxn modelId="{48306789-151E-4B75-A31B-EE4210CCD121}" type="presParOf" srcId="{5B52B173-BB52-429C-B8C9-6F918533639E}" destId="{02B43570-4509-4802-AC19-EE5A711BBF68}" srcOrd="22" destOrd="0" presId="urn:microsoft.com/office/officeart/2005/8/layout/default"/>
    <dgm:cxn modelId="{900B8D33-51F0-4FAA-B532-047FAC7F2286}" type="presParOf" srcId="{5B52B173-BB52-429C-B8C9-6F918533639E}" destId="{357A8C5E-A3A2-4C13-9435-9218D66D469D}" srcOrd="23" destOrd="0" presId="urn:microsoft.com/office/officeart/2005/8/layout/default"/>
    <dgm:cxn modelId="{80A9D55D-115A-45BB-B736-68D5DD311980}" type="presParOf" srcId="{5B52B173-BB52-429C-B8C9-6F918533639E}" destId="{F66383F3-DDEB-4A09-AA1D-0E6DA860754D}"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7423CB-DB39-4DBA-B346-556069757256}" type="doc">
      <dgm:prSet loTypeId="urn:microsoft.com/office/officeart/2016/7/layout/ChevronBlockProcess" loCatId="process" qsTypeId="urn:microsoft.com/office/officeart/2005/8/quickstyle/simple1" qsCatId="simple" csTypeId="urn:microsoft.com/office/officeart/2005/8/colors/colorful1" csCatId="colorful"/>
      <dgm:spPr/>
      <dgm:t>
        <a:bodyPr/>
        <a:lstStyle/>
        <a:p>
          <a:endParaRPr lang="en-US"/>
        </a:p>
      </dgm:t>
    </dgm:pt>
    <dgm:pt modelId="{65030752-BB4D-4A82-8191-380E38859660}">
      <dgm:prSet/>
      <dgm:spPr/>
      <dgm:t>
        <a:bodyPr/>
        <a:lstStyle/>
        <a:p>
          <a:r>
            <a:rPr lang="en-US"/>
            <a:t>Tie</a:t>
          </a:r>
        </a:p>
      </dgm:t>
    </dgm:pt>
    <dgm:pt modelId="{97DE9DF8-5A1E-4C88-8FD3-C2EA62AFA4BC}" type="parTrans" cxnId="{E1972D2C-CE25-42AA-9C53-87E1D5213B81}">
      <dgm:prSet/>
      <dgm:spPr/>
      <dgm:t>
        <a:bodyPr/>
        <a:lstStyle/>
        <a:p>
          <a:endParaRPr lang="en-US"/>
        </a:p>
      </dgm:t>
    </dgm:pt>
    <dgm:pt modelId="{C86C5308-02B0-4AA0-9743-C5B8C592A94F}" type="sibTrans" cxnId="{E1972D2C-CE25-42AA-9C53-87E1D5213B81}">
      <dgm:prSet/>
      <dgm:spPr/>
      <dgm:t>
        <a:bodyPr/>
        <a:lstStyle/>
        <a:p>
          <a:endParaRPr lang="en-US"/>
        </a:p>
      </dgm:t>
    </dgm:pt>
    <dgm:pt modelId="{C5996C8C-07D2-4520-8F1C-7590192AEFD7}">
      <dgm:prSet/>
      <dgm:spPr/>
      <dgm:t>
        <a:bodyPr/>
        <a:lstStyle/>
        <a:p>
          <a:r>
            <a:rPr lang="en-US"/>
            <a:t>Tie your project to the business – all the time</a:t>
          </a:r>
        </a:p>
      </dgm:t>
    </dgm:pt>
    <dgm:pt modelId="{03ADEAD0-42C1-46AA-80C4-D63EDA0D52CA}" type="parTrans" cxnId="{0B10EFD5-26A3-4E02-843C-D999FFB16735}">
      <dgm:prSet/>
      <dgm:spPr/>
      <dgm:t>
        <a:bodyPr/>
        <a:lstStyle/>
        <a:p>
          <a:endParaRPr lang="en-US"/>
        </a:p>
      </dgm:t>
    </dgm:pt>
    <dgm:pt modelId="{95C0D0B9-5BB6-4898-92A6-F9FFB63B798E}" type="sibTrans" cxnId="{0B10EFD5-26A3-4E02-843C-D999FFB16735}">
      <dgm:prSet/>
      <dgm:spPr/>
      <dgm:t>
        <a:bodyPr/>
        <a:lstStyle/>
        <a:p>
          <a:endParaRPr lang="en-US"/>
        </a:p>
      </dgm:t>
    </dgm:pt>
    <dgm:pt modelId="{12B7BEA9-BE4A-4784-A4FF-8B21DE89425F}">
      <dgm:prSet/>
      <dgm:spPr/>
      <dgm:t>
        <a:bodyPr/>
        <a:lstStyle/>
        <a:p>
          <a:r>
            <a:rPr lang="en-US"/>
            <a:t>Know</a:t>
          </a:r>
        </a:p>
      </dgm:t>
    </dgm:pt>
    <dgm:pt modelId="{636D91BD-71C8-466C-A88F-764AF7BB0F2A}" type="parTrans" cxnId="{1DC1AD5D-C839-4A0C-9C21-33B549580DFE}">
      <dgm:prSet/>
      <dgm:spPr/>
      <dgm:t>
        <a:bodyPr/>
        <a:lstStyle/>
        <a:p>
          <a:endParaRPr lang="en-US"/>
        </a:p>
      </dgm:t>
    </dgm:pt>
    <dgm:pt modelId="{D0A1A0A5-5936-42B2-8292-FD50DF46A814}" type="sibTrans" cxnId="{1DC1AD5D-C839-4A0C-9C21-33B549580DFE}">
      <dgm:prSet/>
      <dgm:spPr/>
      <dgm:t>
        <a:bodyPr/>
        <a:lstStyle/>
        <a:p>
          <a:endParaRPr lang="en-US"/>
        </a:p>
      </dgm:t>
    </dgm:pt>
    <dgm:pt modelId="{1D3D10C0-6E6E-4816-B859-AA2492462D6D}">
      <dgm:prSet/>
      <dgm:spPr/>
      <dgm:t>
        <a:bodyPr/>
        <a:lstStyle/>
        <a:p>
          <a:r>
            <a:rPr lang="en-US"/>
            <a:t>Know your audience</a:t>
          </a:r>
        </a:p>
      </dgm:t>
    </dgm:pt>
    <dgm:pt modelId="{23C0335E-E462-4D8C-A06F-F53C9A1D5175}" type="parTrans" cxnId="{1CE6513D-7C51-47FD-9340-A53A54A2311E}">
      <dgm:prSet/>
      <dgm:spPr/>
      <dgm:t>
        <a:bodyPr/>
        <a:lstStyle/>
        <a:p>
          <a:endParaRPr lang="en-US"/>
        </a:p>
      </dgm:t>
    </dgm:pt>
    <dgm:pt modelId="{0DE65883-27FA-4353-B2BE-C95B0D21FB8B}" type="sibTrans" cxnId="{1CE6513D-7C51-47FD-9340-A53A54A2311E}">
      <dgm:prSet/>
      <dgm:spPr/>
      <dgm:t>
        <a:bodyPr/>
        <a:lstStyle/>
        <a:p>
          <a:endParaRPr lang="en-US"/>
        </a:p>
      </dgm:t>
    </dgm:pt>
    <dgm:pt modelId="{FEE5626E-FE70-4E33-91C2-C32BFC28EEC6}">
      <dgm:prSet/>
      <dgm:spPr/>
      <dgm:t>
        <a:bodyPr/>
        <a:lstStyle/>
        <a:p>
          <a:r>
            <a:rPr lang="en-US"/>
            <a:t>Use</a:t>
          </a:r>
        </a:p>
      </dgm:t>
    </dgm:pt>
    <dgm:pt modelId="{845905AB-9A3A-4D08-ABC1-C2844B696067}" type="parTrans" cxnId="{4AF2BF67-EAF9-49D1-B43D-9B231D083CF2}">
      <dgm:prSet/>
      <dgm:spPr/>
      <dgm:t>
        <a:bodyPr/>
        <a:lstStyle/>
        <a:p>
          <a:endParaRPr lang="en-US"/>
        </a:p>
      </dgm:t>
    </dgm:pt>
    <dgm:pt modelId="{DA48C86A-B81C-4F4F-A5ED-0D3DDA9BCAC9}" type="sibTrans" cxnId="{4AF2BF67-EAF9-49D1-B43D-9B231D083CF2}">
      <dgm:prSet/>
      <dgm:spPr/>
      <dgm:t>
        <a:bodyPr/>
        <a:lstStyle/>
        <a:p>
          <a:endParaRPr lang="en-US"/>
        </a:p>
      </dgm:t>
    </dgm:pt>
    <dgm:pt modelId="{A6E203D4-3F2E-4AB9-A465-07D6D8CB145D}">
      <dgm:prSet/>
      <dgm:spPr/>
      <dgm:t>
        <a:bodyPr/>
        <a:lstStyle/>
        <a:p>
          <a:r>
            <a:rPr lang="en-US"/>
            <a:t>Use Situational Thinking</a:t>
          </a:r>
        </a:p>
      </dgm:t>
    </dgm:pt>
    <dgm:pt modelId="{4AB34396-94FA-4546-B6B4-E5F73F301CB3}" type="parTrans" cxnId="{4323C866-585F-4947-91AD-74C623C9D79C}">
      <dgm:prSet/>
      <dgm:spPr/>
      <dgm:t>
        <a:bodyPr/>
        <a:lstStyle/>
        <a:p>
          <a:endParaRPr lang="en-US"/>
        </a:p>
      </dgm:t>
    </dgm:pt>
    <dgm:pt modelId="{216DDD31-B915-4057-965D-ABD79AFD7B58}" type="sibTrans" cxnId="{4323C866-585F-4947-91AD-74C623C9D79C}">
      <dgm:prSet/>
      <dgm:spPr/>
      <dgm:t>
        <a:bodyPr/>
        <a:lstStyle/>
        <a:p>
          <a:endParaRPr lang="en-US"/>
        </a:p>
      </dgm:t>
    </dgm:pt>
    <dgm:pt modelId="{FC7A08BE-E994-482E-A963-76D313198362}">
      <dgm:prSet/>
      <dgm:spPr/>
      <dgm:t>
        <a:bodyPr/>
        <a:lstStyle/>
        <a:p>
          <a:r>
            <a:rPr lang="en-US"/>
            <a:t>Take</a:t>
          </a:r>
        </a:p>
      </dgm:t>
    </dgm:pt>
    <dgm:pt modelId="{9F17C060-482D-441B-87AA-F31BD3AE2203}" type="parTrans" cxnId="{951907EA-74F8-40A7-8656-D3AE487F8D43}">
      <dgm:prSet/>
      <dgm:spPr/>
      <dgm:t>
        <a:bodyPr/>
        <a:lstStyle/>
        <a:p>
          <a:endParaRPr lang="en-US"/>
        </a:p>
      </dgm:t>
    </dgm:pt>
    <dgm:pt modelId="{49960822-A16F-491F-9E30-C0AF5550D073}" type="sibTrans" cxnId="{951907EA-74F8-40A7-8656-D3AE487F8D43}">
      <dgm:prSet/>
      <dgm:spPr/>
      <dgm:t>
        <a:bodyPr/>
        <a:lstStyle/>
        <a:p>
          <a:endParaRPr lang="en-US"/>
        </a:p>
      </dgm:t>
    </dgm:pt>
    <dgm:pt modelId="{875B5FA8-3319-4453-98E5-52B65E304647}">
      <dgm:prSet/>
      <dgm:spPr/>
      <dgm:t>
        <a:bodyPr/>
        <a:lstStyle/>
        <a:p>
          <a:r>
            <a:rPr lang="en-US"/>
            <a:t>Take time to build talent</a:t>
          </a:r>
        </a:p>
      </dgm:t>
    </dgm:pt>
    <dgm:pt modelId="{88E5C647-82C8-4417-8449-D86CBE734E89}" type="parTrans" cxnId="{5D259314-8AEE-4E5C-8D57-5BD6B2FC6A74}">
      <dgm:prSet/>
      <dgm:spPr/>
      <dgm:t>
        <a:bodyPr/>
        <a:lstStyle/>
        <a:p>
          <a:endParaRPr lang="en-US"/>
        </a:p>
      </dgm:t>
    </dgm:pt>
    <dgm:pt modelId="{0BCE26F2-9D90-475F-A991-97A1260BCB55}" type="sibTrans" cxnId="{5D259314-8AEE-4E5C-8D57-5BD6B2FC6A74}">
      <dgm:prSet/>
      <dgm:spPr/>
      <dgm:t>
        <a:bodyPr/>
        <a:lstStyle/>
        <a:p>
          <a:endParaRPr lang="en-US"/>
        </a:p>
      </dgm:t>
    </dgm:pt>
    <dgm:pt modelId="{02F1267D-94B6-4AFE-ADF8-CE77FA74418B}">
      <dgm:prSet/>
      <dgm:spPr/>
      <dgm:t>
        <a:bodyPr/>
        <a:lstStyle/>
        <a:p>
          <a:r>
            <a:rPr lang="en-US"/>
            <a:t>Know</a:t>
          </a:r>
        </a:p>
      </dgm:t>
    </dgm:pt>
    <dgm:pt modelId="{2CB1C614-AB75-4CB2-B48F-15AF100655A9}" type="parTrans" cxnId="{1E4323DA-844C-4B6F-9B6E-C98FFFEDF49E}">
      <dgm:prSet/>
      <dgm:spPr/>
      <dgm:t>
        <a:bodyPr/>
        <a:lstStyle/>
        <a:p>
          <a:endParaRPr lang="en-US"/>
        </a:p>
      </dgm:t>
    </dgm:pt>
    <dgm:pt modelId="{597EE185-4A03-47B5-A4CD-D51058E27CE3}" type="sibTrans" cxnId="{1E4323DA-844C-4B6F-9B6E-C98FFFEDF49E}">
      <dgm:prSet/>
      <dgm:spPr/>
      <dgm:t>
        <a:bodyPr/>
        <a:lstStyle/>
        <a:p>
          <a:endParaRPr lang="en-US"/>
        </a:p>
      </dgm:t>
    </dgm:pt>
    <dgm:pt modelId="{BE59F103-1F6E-4A1D-88E3-C3BC3F6E8D19}">
      <dgm:prSet/>
      <dgm:spPr/>
      <dgm:t>
        <a:bodyPr/>
        <a:lstStyle/>
        <a:p>
          <a:r>
            <a:rPr lang="en-US"/>
            <a:t>Know the numbers</a:t>
          </a:r>
        </a:p>
      </dgm:t>
    </dgm:pt>
    <dgm:pt modelId="{3A0753D2-3FAD-4A3D-8EC8-A936250858B8}" type="parTrans" cxnId="{6CAF699B-40DB-436B-885D-4D89DF19BC8B}">
      <dgm:prSet/>
      <dgm:spPr/>
      <dgm:t>
        <a:bodyPr/>
        <a:lstStyle/>
        <a:p>
          <a:endParaRPr lang="en-US"/>
        </a:p>
      </dgm:t>
    </dgm:pt>
    <dgm:pt modelId="{DDC4F368-688F-46B9-B8C0-BAA85BF518C6}" type="sibTrans" cxnId="{6CAF699B-40DB-436B-885D-4D89DF19BC8B}">
      <dgm:prSet/>
      <dgm:spPr/>
      <dgm:t>
        <a:bodyPr/>
        <a:lstStyle/>
        <a:p>
          <a:endParaRPr lang="en-US"/>
        </a:p>
      </dgm:t>
    </dgm:pt>
    <dgm:pt modelId="{10C9B3F5-4A1C-4EA2-BBE0-EFB15E5618BC}">
      <dgm:prSet/>
      <dgm:spPr/>
      <dgm:t>
        <a:bodyPr/>
        <a:lstStyle/>
        <a:p>
          <a:r>
            <a:rPr lang="en-US"/>
            <a:t>Be</a:t>
          </a:r>
        </a:p>
      </dgm:t>
    </dgm:pt>
    <dgm:pt modelId="{835E8ADC-6FDE-4489-8CF8-5C1FEB295C39}" type="parTrans" cxnId="{95D2E621-C9C9-40A1-9232-2A4A495461BB}">
      <dgm:prSet/>
      <dgm:spPr/>
      <dgm:t>
        <a:bodyPr/>
        <a:lstStyle/>
        <a:p>
          <a:endParaRPr lang="en-US"/>
        </a:p>
      </dgm:t>
    </dgm:pt>
    <dgm:pt modelId="{D96558F4-E5BB-4901-9AD1-6CE71AF20582}" type="sibTrans" cxnId="{95D2E621-C9C9-40A1-9232-2A4A495461BB}">
      <dgm:prSet/>
      <dgm:spPr/>
      <dgm:t>
        <a:bodyPr/>
        <a:lstStyle/>
        <a:p>
          <a:endParaRPr lang="en-US"/>
        </a:p>
      </dgm:t>
    </dgm:pt>
    <dgm:pt modelId="{BA1C0937-929D-4196-9711-C1AA7330B4D4}">
      <dgm:prSet/>
      <dgm:spPr/>
      <dgm:t>
        <a:bodyPr/>
        <a:lstStyle/>
        <a:p>
          <a:r>
            <a:rPr lang="en-US"/>
            <a:t>Be the catalyst</a:t>
          </a:r>
        </a:p>
      </dgm:t>
    </dgm:pt>
    <dgm:pt modelId="{469D7487-8DD9-4F65-A038-1A829A97A806}" type="parTrans" cxnId="{DEC960FB-4399-4E80-AC2C-DEE2AD36288B}">
      <dgm:prSet/>
      <dgm:spPr/>
      <dgm:t>
        <a:bodyPr/>
        <a:lstStyle/>
        <a:p>
          <a:endParaRPr lang="en-US"/>
        </a:p>
      </dgm:t>
    </dgm:pt>
    <dgm:pt modelId="{0B9230A1-1587-41E7-A7D4-40DD7BF79D8E}" type="sibTrans" cxnId="{DEC960FB-4399-4E80-AC2C-DEE2AD36288B}">
      <dgm:prSet/>
      <dgm:spPr/>
      <dgm:t>
        <a:bodyPr/>
        <a:lstStyle/>
        <a:p>
          <a:endParaRPr lang="en-US"/>
        </a:p>
      </dgm:t>
    </dgm:pt>
    <dgm:pt modelId="{DEC6D1F5-3669-46A1-AB10-AA47CBEB9EE8}" type="pres">
      <dgm:prSet presAssocID="{CC7423CB-DB39-4DBA-B346-556069757256}" presName="Name0" presStyleCnt="0">
        <dgm:presLayoutVars>
          <dgm:dir/>
          <dgm:animLvl val="lvl"/>
          <dgm:resizeHandles val="exact"/>
        </dgm:presLayoutVars>
      </dgm:prSet>
      <dgm:spPr/>
    </dgm:pt>
    <dgm:pt modelId="{C8E9D46B-61D1-4326-8BCA-CCF54FFD7ACD}" type="pres">
      <dgm:prSet presAssocID="{65030752-BB4D-4A82-8191-380E38859660}" presName="composite" presStyleCnt="0"/>
      <dgm:spPr/>
    </dgm:pt>
    <dgm:pt modelId="{06A97A90-43E1-4F5B-ADBF-E4137CF72A07}" type="pres">
      <dgm:prSet presAssocID="{65030752-BB4D-4A82-8191-380E38859660}" presName="parTx" presStyleLbl="alignNode1" presStyleIdx="0" presStyleCnt="6">
        <dgm:presLayoutVars>
          <dgm:chMax val="0"/>
          <dgm:chPref val="0"/>
        </dgm:presLayoutVars>
      </dgm:prSet>
      <dgm:spPr/>
    </dgm:pt>
    <dgm:pt modelId="{A6550740-C074-4614-A726-12DFF6A9FB84}" type="pres">
      <dgm:prSet presAssocID="{65030752-BB4D-4A82-8191-380E38859660}" presName="desTx" presStyleLbl="alignAccFollowNode1" presStyleIdx="0" presStyleCnt="6">
        <dgm:presLayoutVars/>
      </dgm:prSet>
      <dgm:spPr/>
    </dgm:pt>
    <dgm:pt modelId="{9DB1AC70-CE6D-44A2-AC92-5CC9BEBA431F}" type="pres">
      <dgm:prSet presAssocID="{C86C5308-02B0-4AA0-9743-C5B8C592A94F}" presName="space" presStyleCnt="0"/>
      <dgm:spPr/>
    </dgm:pt>
    <dgm:pt modelId="{C958A2D4-8A1F-4D67-AE95-472B82A4F420}" type="pres">
      <dgm:prSet presAssocID="{12B7BEA9-BE4A-4784-A4FF-8B21DE89425F}" presName="composite" presStyleCnt="0"/>
      <dgm:spPr/>
    </dgm:pt>
    <dgm:pt modelId="{D670D90D-CC1F-4C80-9101-9284CFD000BB}" type="pres">
      <dgm:prSet presAssocID="{12B7BEA9-BE4A-4784-A4FF-8B21DE89425F}" presName="parTx" presStyleLbl="alignNode1" presStyleIdx="1" presStyleCnt="6">
        <dgm:presLayoutVars>
          <dgm:chMax val="0"/>
          <dgm:chPref val="0"/>
        </dgm:presLayoutVars>
      </dgm:prSet>
      <dgm:spPr/>
    </dgm:pt>
    <dgm:pt modelId="{D2AD1B58-1A40-4267-AA65-6D5BF9D4D21C}" type="pres">
      <dgm:prSet presAssocID="{12B7BEA9-BE4A-4784-A4FF-8B21DE89425F}" presName="desTx" presStyleLbl="alignAccFollowNode1" presStyleIdx="1" presStyleCnt="6">
        <dgm:presLayoutVars/>
      </dgm:prSet>
      <dgm:spPr/>
    </dgm:pt>
    <dgm:pt modelId="{9E42E758-9E64-48DA-8ED7-E110A9C72A18}" type="pres">
      <dgm:prSet presAssocID="{D0A1A0A5-5936-42B2-8292-FD50DF46A814}" presName="space" presStyleCnt="0"/>
      <dgm:spPr/>
    </dgm:pt>
    <dgm:pt modelId="{1E832EE5-0F2E-4AD2-BC09-A0E8FF004F48}" type="pres">
      <dgm:prSet presAssocID="{FEE5626E-FE70-4E33-91C2-C32BFC28EEC6}" presName="composite" presStyleCnt="0"/>
      <dgm:spPr/>
    </dgm:pt>
    <dgm:pt modelId="{05E8C1CF-6166-4CD2-8718-2E087BB97C48}" type="pres">
      <dgm:prSet presAssocID="{FEE5626E-FE70-4E33-91C2-C32BFC28EEC6}" presName="parTx" presStyleLbl="alignNode1" presStyleIdx="2" presStyleCnt="6">
        <dgm:presLayoutVars>
          <dgm:chMax val="0"/>
          <dgm:chPref val="0"/>
        </dgm:presLayoutVars>
      </dgm:prSet>
      <dgm:spPr/>
    </dgm:pt>
    <dgm:pt modelId="{F1F5FEBA-AA7E-496A-80E4-18858F873CDA}" type="pres">
      <dgm:prSet presAssocID="{FEE5626E-FE70-4E33-91C2-C32BFC28EEC6}" presName="desTx" presStyleLbl="alignAccFollowNode1" presStyleIdx="2" presStyleCnt="6">
        <dgm:presLayoutVars/>
      </dgm:prSet>
      <dgm:spPr/>
    </dgm:pt>
    <dgm:pt modelId="{A48AD48A-5FDD-4186-939C-3CA9DA8EF50F}" type="pres">
      <dgm:prSet presAssocID="{DA48C86A-B81C-4F4F-A5ED-0D3DDA9BCAC9}" presName="space" presStyleCnt="0"/>
      <dgm:spPr/>
    </dgm:pt>
    <dgm:pt modelId="{28A5CFB7-3674-4815-90AC-E2BCCB66C96C}" type="pres">
      <dgm:prSet presAssocID="{FC7A08BE-E994-482E-A963-76D313198362}" presName="composite" presStyleCnt="0"/>
      <dgm:spPr/>
    </dgm:pt>
    <dgm:pt modelId="{C3A3CE7B-8D57-4AAA-8BD0-37494263CBF1}" type="pres">
      <dgm:prSet presAssocID="{FC7A08BE-E994-482E-A963-76D313198362}" presName="parTx" presStyleLbl="alignNode1" presStyleIdx="3" presStyleCnt="6">
        <dgm:presLayoutVars>
          <dgm:chMax val="0"/>
          <dgm:chPref val="0"/>
        </dgm:presLayoutVars>
      </dgm:prSet>
      <dgm:spPr/>
    </dgm:pt>
    <dgm:pt modelId="{8D104D7B-ADD6-4B1B-A528-B01302F9B4A7}" type="pres">
      <dgm:prSet presAssocID="{FC7A08BE-E994-482E-A963-76D313198362}" presName="desTx" presStyleLbl="alignAccFollowNode1" presStyleIdx="3" presStyleCnt="6">
        <dgm:presLayoutVars/>
      </dgm:prSet>
      <dgm:spPr/>
    </dgm:pt>
    <dgm:pt modelId="{CC0DB0EB-82EC-4FF9-8A1D-D19A64180FB9}" type="pres">
      <dgm:prSet presAssocID="{49960822-A16F-491F-9E30-C0AF5550D073}" presName="space" presStyleCnt="0"/>
      <dgm:spPr/>
    </dgm:pt>
    <dgm:pt modelId="{2984FDCF-9030-4178-A335-53EE8276FE5A}" type="pres">
      <dgm:prSet presAssocID="{02F1267D-94B6-4AFE-ADF8-CE77FA74418B}" presName="composite" presStyleCnt="0"/>
      <dgm:spPr/>
    </dgm:pt>
    <dgm:pt modelId="{50794CDF-F4E6-4D9B-B27B-E3A4490D0E6A}" type="pres">
      <dgm:prSet presAssocID="{02F1267D-94B6-4AFE-ADF8-CE77FA74418B}" presName="parTx" presStyleLbl="alignNode1" presStyleIdx="4" presStyleCnt="6">
        <dgm:presLayoutVars>
          <dgm:chMax val="0"/>
          <dgm:chPref val="0"/>
        </dgm:presLayoutVars>
      </dgm:prSet>
      <dgm:spPr/>
    </dgm:pt>
    <dgm:pt modelId="{CD575207-9476-4F3A-8CA6-AB9B35774556}" type="pres">
      <dgm:prSet presAssocID="{02F1267D-94B6-4AFE-ADF8-CE77FA74418B}" presName="desTx" presStyleLbl="alignAccFollowNode1" presStyleIdx="4" presStyleCnt="6">
        <dgm:presLayoutVars/>
      </dgm:prSet>
      <dgm:spPr/>
    </dgm:pt>
    <dgm:pt modelId="{28218BB4-02E7-4310-8C13-EEB15C84F4FC}" type="pres">
      <dgm:prSet presAssocID="{597EE185-4A03-47B5-A4CD-D51058E27CE3}" presName="space" presStyleCnt="0"/>
      <dgm:spPr/>
    </dgm:pt>
    <dgm:pt modelId="{37D4C7E5-1224-4472-9BDB-6A347C72C6FC}" type="pres">
      <dgm:prSet presAssocID="{10C9B3F5-4A1C-4EA2-BBE0-EFB15E5618BC}" presName="composite" presStyleCnt="0"/>
      <dgm:spPr/>
    </dgm:pt>
    <dgm:pt modelId="{67D06A8D-E2ED-4C81-98F7-AFD4DCFD73A7}" type="pres">
      <dgm:prSet presAssocID="{10C9B3F5-4A1C-4EA2-BBE0-EFB15E5618BC}" presName="parTx" presStyleLbl="alignNode1" presStyleIdx="5" presStyleCnt="6">
        <dgm:presLayoutVars>
          <dgm:chMax val="0"/>
          <dgm:chPref val="0"/>
        </dgm:presLayoutVars>
      </dgm:prSet>
      <dgm:spPr/>
    </dgm:pt>
    <dgm:pt modelId="{4BE45CF8-79CB-469E-B550-727B1FE4D876}" type="pres">
      <dgm:prSet presAssocID="{10C9B3F5-4A1C-4EA2-BBE0-EFB15E5618BC}" presName="desTx" presStyleLbl="alignAccFollowNode1" presStyleIdx="5" presStyleCnt="6">
        <dgm:presLayoutVars/>
      </dgm:prSet>
      <dgm:spPr/>
    </dgm:pt>
  </dgm:ptLst>
  <dgm:cxnLst>
    <dgm:cxn modelId="{8C6B0200-99E6-4AEB-AA9F-4A2AFA775B6A}" type="presOf" srcId="{1D3D10C0-6E6E-4816-B859-AA2492462D6D}" destId="{D2AD1B58-1A40-4267-AA65-6D5BF9D4D21C}" srcOrd="0" destOrd="0" presId="urn:microsoft.com/office/officeart/2016/7/layout/ChevronBlockProcess"/>
    <dgm:cxn modelId="{5D259314-8AEE-4E5C-8D57-5BD6B2FC6A74}" srcId="{FC7A08BE-E994-482E-A963-76D313198362}" destId="{875B5FA8-3319-4453-98E5-52B65E304647}" srcOrd="0" destOrd="0" parTransId="{88E5C647-82C8-4417-8449-D86CBE734E89}" sibTransId="{0BCE26F2-9D90-475F-A991-97A1260BCB55}"/>
    <dgm:cxn modelId="{95D2E621-C9C9-40A1-9232-2A4A495461BB}" srcId="{CC7423CB-DB39-4DBA-B346-556069757256}" destId="{10C9B3F5-4A1C-4EA2-BBE0-EFB15E5618BC}" srcOrd="5" destOrd="0" parTransId="{835E8ADC-6FDE-4489-8CF8-5C1FEB295C39}" sibTransId="{D96558F4-E5BB-4901-9AD1-6CE71AF20582}"/>
    <dgm:cxn modelId="{E1972D2C-CE25-42AA-9C53-87E1D5213B81}" srcId="{CC7423CB-DB39-4DBA-B346-556069757256}" destId="{65030752-BB4D-4A82-8191-380E38859660}" srcOrd="0" destOrd="0" parTransId="{97DE9DF8-5A1E-4C88-8FD3-C2EA62AFA4BC}" sibTransId="{C86C5308-02B0-4AA0-9743-C5B8C592A94F}"/>
    <dgm:cxn modelId="{599E7436-35AD-468A-9DB1-379339D31760}" type="presOf" srcId="{A6E203D4-3F2E-4AB9-A465-07D6D8CB145D}" destId="{F1F5FEBA-AA7E-496A-80E4-18858F873CDA}" srcOrd="0" destOrd="0" presId="urn:microsoft.com/office/officeart/2016/7/layout/ChevronBlockProcess"/>
    <dgm:cxn modelId="{1CE6513D-7C51-47FD-9340-A53A54A2311E}" srcId="{12B7BEA9-BE4A-4784-A4FF-8B21DE89425F}" destId="{1D3D10C0-6E6E-4816-B859-AA2492462D6D}" srcOrd="0" destOrd="0" parTransId="{23C0335E-E462-4D8C-A06F-F53C9A1D5175}" sibTransId="{0DE65883-27FA-4353-B2BE-C95B0D21FB8B}"/>
    <dgm:cxn modelId="{1DC1AD5D-C839-4A0C-9C21-33B549580DFE}" srcId="{CC7423CB-DB39-4DBA-B346-556069757256}" destId="{12B7BEA9-BE4A-4784-A4FF-8B21DE89425F}" srcOrd="1" destOrd="0" parTransId="{636D91BD-71C8-466C-A88F-764AF7BB0F2A}" sibTransId="{D0A1A0A5-5936-42B2-8292-FD50DF46A814}"/>
    <dgm:cxn modelId="{BCEE2545-57AB-4A05-BCEF-F3DD973F4D63}" type="presOf" srcId="{FEE5626E-FE70-4E33-91C2-C32BFC28EEC6}" destId="{05E8C1CF-6166-4CD2-8718-2E087BB97C48}" srcOrd="0" destOrd="0" presId="urn:microsoft.com/office/officeart/2016/7/layout/ChevronBlockProcess"/>
    <dgm:cxn modelId="{4323C866-585F-4947-91AD-74C623C9D79C}" srcId="{FEE5626E-FE70-4E33-91C2-C32BFC28EEC6}" destId="{A6E203D4-3F2E-4AB9-A465-07D6D8CB145D}" srcOrd="0" destOrd="0" parTransId="{4AB34396-94FA-4546-B6B4-E5F73F301CB3}" sibTransId="{216DDD31-B915-4057-965D-ABD79AFD7B58}"/>
    <dgm:cxn modelId="{4AF2BF67-EAF9-49D1-B43D-9B231D083CF2}" srcId="{CC7423CB-DB39-4DBA-B346-556069757256}" destId="{FEE5626E-FE70-4E33-91C2-C32BFC28EEC6}" srcOrd="2" destOrd="0" parTransId="{845905AB-9A3A-4D08-ABC1-C2844B696067}" sibTransId="{DA48C86A-B81C-4F4F-A5ED-0D3DDA9BCAC9}"/>
    <dgm:cxn modelId="{0D8B086C-A88A-4940-AE24-E9759BD11986}" type="presOf" srcId="{65030752-BB4D-4A82-8191-380E38859660}" destId="{06A97A90-43E1-4F5B-ADBF-E4137CF72A07}" srcOrd="0" destOrd="0" presId="urn:microsoft.com/office/officeart/2016/7/layout/ChevronBlockProcess"/>
    <dgm:cxn modelId="{FBD73F4E-5B3A-4A9C-BACF-B45638B3F4AF}" type="presOf" srcId="{12B7BEA9-BE4A-4784-A4FF-8B21DE89425F}" destId="{D670D90D-CC1F-4C80-9101-9284CFD000BB}" srcOrd="0" destOrd="0" presId="urn:microsoft.com/office/officeart/2016/7/layout/ChevronBlockProcess"/>
    <dgm:cxn modelId="{8A4ED17F-8DDE-4A15-A8EB-BBEA5AB6EB01}" type="presOf" srcId="{BE59F103-1F6E-4A1D-88E3-C3BC3F6E8D19}" destId="{CD575207-9476-4F3A-8CA6-AB9B35774556}" srcOrd="0" destOrd="0" presId="urn:microsoft.com/office/officeart/2016/7/layout/ChevronBlockProcess"/>
    <dgm:cxn modelId="{6CAF699B-40DB-436B-885D-4D89DF19BC8B}" srcId="{02F1267D-94B6-4AFE-ADF8-CE77FA74418B}" destId="{BE59F103-1F6E-4A1D-88E3-C3BC3F6E8D19}" srcOrd="0" destOrd="0" parTransId="{3A0753D2-3FAD-4A3D-8EC8-A936250858B8}" sibTransId="{DDC4F368-688F-46B9-B8C0-BAA85BF518C6}"/>
    <dgm:cxn modelId="{63A04A9E-4065-4CDE-9AE6-C2D6DB131235}" type="presOf" srcId="{02F1267D-94B6-4AFE-ADF8-CE77FA74418B}" destId="{50794CDF-F4E6-4D9B-B27B-E3A4490D0E6A}" srcOrd="0" destOrd="0" presId="urn:microsoft.com/office/officeart/2016/7/layout/ChevronBlockProcess"/>
    <dgm:cxn modelId="{DCDBDDAB-B7BC-4F78-914A-3CC9C83F8702}" type="presOf" srcId="{CC7423CB-DB39-4DBA-B346-556069757256}" destId="{DEC6D1F5-3669-46A1-AB10-AA47CBEB9EE8}" srcOrd="0" destOrd="0" presId="urn:microsoft.com/office/officeart/2016/7/layout/ChevronBlockProcess"/>
    <dgm:cxn modelId="{C688DDB5-8644-4E39-9D7E-452580607FD4}" type="presOf" srcId="{875B5FA8-3319-4453-98E5-52B65E304647}" destId="{8D104D7B-ADD6-4B1B-A528-B01302F9B4A7}" srcOrd="0" destOrd="0" presId="urn:microsoft.com/office/officeart/2016/7/layout/ChevronBlockProcess"/>
    <dgm:cxn modelId="{F4F3ECD5-0569-4B52-A38D-C7EF4C7B1F22}" type="presOf" srcId="{BA1C0937-929D-4196-9711-C1AA7330B4D4}" destId="{4BE45CF8-79CB-469E-B550-727B1FE4D876}" srcOrd="0" destOrd="0" presId="urn:microsoft.com/office/officeart/2016/7/layout/ChevronBlockProcess"/>
    <dgm:cxn modelId="{0B10EFD5-26A3-4E02-843C-D999FFB16735}" srcId="{65030752-BB4D-4A82-8191-380E38859660}" destId="{C5996C8C-07D2-4520-8F1C-7590192AEFD7}" srcOrd="0" destOrd="0" parTransId="{03ADEAD0-42C1-46AA-80C4-D63EDA0D52CA}" sibTransId="{95C0D0B9-5BB6-4898-92A6-F9FFB63B798E}"/>
    <dgm:cxn modelId="{1E4323DA-844C-4B6F-9B6E-C98FFFEDF49E}" srcId="{CC7423CB-DB39-4DBA-B346-556069757256}" destId="{02F1267D-94B6-4AFE-ADF8-CE77FA74418B}" srcOrd="4" destOrd="0" parTransId="{2CB1C614-AB75-4CB2-B48F-15AF100655A9}" sibTransId="{597EE185-4A03-47B5-A4CD-D51058E27CE3}"/>
    <dgm:cxn modelId="{951907EA-74F8-40A7-8656-D3AE487F8D43}" srcId="{CC7423CB-DB39-4DBA-B346-556069757256}" destId="{FC7A08BE-E994-482E-A963-76D313198362}" srcOrd="3" destOrd="0" parTransId="{9F17C060-482D-441B-87AA-F31BD3AE2203}" sibTransId="{49960822-A16F-491F-9E30-C0AF5550D073}"/>
    <dgm:cxn modelId="{E6111DF0-A4D4-4B80-AFDD-AE01504723C7}" type="presOf" srcId="{FC7A08BE-E994-482E-A963-76D313198362}" destId="{C3A3CE7B-8D57-4AAA-8BD0-37494263CBF1}" srcOrd="0" destOrd="0" presId="urn:microsoft.com/office/officeart/2016/7/layout/ChevronBlockProcess"/>
    <dgm:cxn modelId="{DEC960FB-4399-4E80-AC2C-DEE2AD36288B}" srcId="{10C9B3F5-4A1C-4EA2-BBE0-EFB15E5618BC}" destId="{BA1C0937-929D-4196-9711-C1AA7330B4D4}" srcOrd="0" destOrd="0" parTransId="{469D7487-8DD9-4F65-A038-1A829A97A806}" sibTransId="{0B9230A1-1587-41E7-A7D4-40DD7BF79D8E}"/>
    <dgm:cxn modelId="{088121FC-5A81-482E-806B-2CD4937ECB2C}" type="presOf" srcId="{10C9B3F5-4A1C-4EA2-BBE0-EFB15E5618BC}" destId="{67D06A8D-E2ED-4C81-98F7-AFD4DCFD73A7}" srcOrd="0" destOrd="0" presId="urn:microsoft.com/office/officeart/2016/7/layout/ChevronBlockProcess"/>
    <dgm:cxn modelId="{34FD1CFE-D5ED-4DD3-8A2D-C403AAB3969F}" type="presOf" srcId="{C5996C8C-07D2-4520-8F1C-7590192AEFD7}" destId="{A6550740-C074-4614-A726-12DFF6A9FB84}" srcOrd="0" destOrd="0" presId="urn:microsoft.com/office/officeart/2016/7/layout/ChevronBlockProcess"/>
    <dgm:cxn modelId="{50801FD4-EF4C-4549-9F60-0E8E082EC0BA}" type="presParOf" srcId="{DEC6D1F5-3669-46A1-AB10-AA47CBEB9EE8}" destId="{C8E9D46B-61D1-4326-8BCA-CCF54FFD7ACD}" srcOrd="0" destOrd="0" presId="urn:microsoft.com/office/officeart/2016/7/layout/ChevronBlockProcess"/>
    <dgm:cxn modelId="{8AB58B3C-0522-4D55-B817-BB36C847403C}" type="presParOf" srcId="{C8E9D46B-61D1-4326-8BCA-CCF54FFD7ACD}" destId="{06A97A90-43E1-4F5B-ADBF-E4137CF72A07}" srcOrd="0" destOrd="0" presId="urn:microsoft.com/office/officeart/2016/7/layout/ChevronBlockProcess"/>
    <dgm:cxn modelId="{F0A1DBA0-130C-4602-B062-5A6E4926DFD3}" type="presParOf" srcId="{C8E9D46B-61D1-4326-8BCA-CCF54FFD7ACD}" destId="{A6550740-C074-4614-A726-12DFF6A9FB84}" srcOrd="1" destOrd="0" presId="urn:microsoft.com/office/officeart/2016/7/layout/ChevronBlockProcess"/>
    <dgm:cxn modelId="{80284419-C084-4295-A3C4-ED6F0DA2F722}" type="presParOf" srcId="{DEC6D1F5-3669-46A1-AB10-AA47CBEB9EE8}" destId="{9DB1AC70-CE6D-44A2-AC92-5CC9BEBA431F}" srcOrd="1" destOrd="0" presId="urn:microsoft.com/office/officeart/2016/7/layout/ChevronBlockProcess"/>
    <dgm:cxn modelId="{CFEDF8B5-C7BC-4AF0-92E7-FADC6A0939C6}" type="presParOf" srcId="{DEC6D1F5-3669-46A1-AB10-AA47CBEB9EE8}" destId="{C958A2D4-8A1F-4D67-AE95-472B82A4F420}" srcOrd="2" destOrd="0" presId="urn:microsoft.com/office/officeart/2016/7/layout/ChevronBlockProcess"/>
    <dgm:cxn modelId="{86534E85-A356-4CDA-AAE6-790AB53BCBCD}" type="presParOf" srcId="{C958A2D4-8A1F-4D67-AE95-472B82A4F420}" destId="{D670D90D-CC1F-4C80-9101-9284CFD000BB}" srcOrd="0" destOrd="0" presId="urn:microsoft.com/office/officeart/2016/7/layout/ChevronBlockProcess"/>
    <dgm:cxn modelId="{1C8FFEE3-9384-4588-85DA-6563FB486E54}" type="presParOf" srcId="{C958A2D4-8A1F-4D67-AE95-472B82A4F420}" destId="{D2AD1B58-1A40-4267-AA65-6D5BF9D4D21C}" srcOrd="1" destOrd="0" presId="urn:microsoft.com/office/officeart/2016/7/layout/ChevronBlockProcess"/>
    <dgm:cxn modelId="{21ECD697-B335-40F2-AD01-76484D90D360}" type="presParOf" srcId="{DEC6D1F5-3669-46A1-AB10-AA47CBEB9EE8}" destId="{9E42E758-9E64-48DA-8ED7-E110A9C72A18}" srcOrd="3" destOrd="0" presId="urn:microsoft.com/office/officeart/2016/7/layout/ChevronBlockProcess"/>
    <dgm:cxn modelId="{E8B3C6AD-751B-44D5-B838-4B51DC13C68E}" type="presParOf" srcId="{DEC6D1F5-3669-46A1-AB10-AA47CBEB9EE8}" destId="{1E832EE5-0F2E-4AD2-BC09-A0E8FF004F48}" srcOrd="4" destOrd="0" presId="urn:microsoft.com/office/officeart/2016/7/layout/ChevronBlockProcess"/>
    <dgm:cxn modelId="{39A0B121-909C-4F54-AA6D-C40808DE084C}" type="presParOf" srcId="{1E832EE5-0F2E-4AD2-BC09-A0E8FF004F48}" destId="{05E8C1CF-6166-4CD2-8718-2E087BB97C48}" srcOrd="0" destOrd="0" presId="urn:microsoft.com/office/officeart/2016/7/layout/ChevronBlockProcess"/>
    <dgm:cxn modelId="{5854C6EC-50B8-42EB-9B0B-DFFB62154886}" type="presParOf" srcId="{1E832EE5-0F2E-4AD2-BC09-A0E8FF004F48}" destId="{F1F5FEBA-AA7E-496A-80E4-18858F873CDA}" srcOrd="1" destOrd="0" presId="urn:microsoft.com/office/officeart/2016/7/layout/ChevronBlockProcess"/>
    <dgm:cxn modelId="{DE30A06C-E834-439D-9401-DBF0B36545A1}" type="presParOf" srcId="{DEC6D1F5-3669-46A1-AB10-AA47CBEB9EE8}" destId="{A48AD48A-5FDD-4186-939C-3CA9DA8EF50F}" srcOrd="5" destOrd="0" presId="urn:microsoft.com/office/officeart/2016/7/layout/ChevronBlockProcess"/>
    <dgm:cxn modelId="{EACA35EE-3DBB-4EBA-805D-4BFB8027DDBC}" type="presParOf" srcId="{DEC6D1F5-3669-46A1-AB10-AA47CBEB9EE8}" destId="{28A5CFB7-3674-4815-90AC-E2BCCB66C96C}" srcOrd="6" destOrd="0" presId="urn:microsoft.com/office/officeart/2016/7/layout/ChevronBlockProcess"/>
    <dgm:cxn modelId="{D704A874-C31C-4212-9B33-46465054A579}" type="presParOf" srcId="{28A5CFB7-3674-4815-90AC-E2BCCB66C96C}" destId="{C3A3CE7B-8D57-4AAA-8BD0-37494263CBF1}" srcOrd="0" destOrd="0" presId="urn:microsoft.com/office/officeart/2016/7/layout/ChevronBlockProcess"/>
    <dgm:cxn modelId="{5B9ACBFE-DA8B-47E5-AC30-5D9C482783BA}" type="presParOf" srcId="{28A5CFB7-3674-4815-90AC-E2BCCB66C96C}" destId="{8D104D7B-ADD6-4B1B-A528-B01302F9B4A7}" srcOrd="1" destOrd="0" presId="urn:microsoft.com/office/officeart/2016/7/layout/ChevronBlockProcess"/>
    <dgm:cxn modelId="{2EB820C9-D9B5-4BC6-833A-ED773ECD5D27}" type="presParOf" srcId="{DEC6D1F5-3669-46A1-AB10-AA47CBEB9EE8}" destId="{CC0DB0EB-82EC-4FF9-8A1D-D19A64180FB9}" srcOrd="7" destOrd="0" presId="urn:microsoft.com/office/officeart/2016/7/layout/ChevronBlockProcess"/>
    <dgm:cxn modelId="{7DC5A875-EAB4-4FDC-9976-3AC2D45C579E}" type="presParOf" srcId="{DEC6D1F5-3669-46A1-AB10-AA47CBEB9EE8}" destId="{2984FDCF-9030-4178-A335-53EE8276FE5A}" srcOrd="8" destOrd="0" presId="urn:microsoft.com/office/officeart/2016/7/layout/ChevronBlockProcess"/>
    <dgm:cxn modelId="{AD763156-60C1-4767-9819-11EE830E3372}" type="presParOf" srcId="{2984FDCF-9030-4178-A335-53EE8276FE5A}" destId="{50794CDF-F4E6-4D9B-B27B-E3A4490D0E6A}" srcOrd="0" destOrd="0" presId="urn:microsoft.com/office/officeart/2016/7/layout/ChevronBlockProcess"/>
    <dgm:cxn modelId="{D959CC26-B164-4F1C-824C-A84E3B16D2BC}" type="presParOf" srcId="{2984FDCF-9030-4178-A335-53EE8276FE5A}" destId="{CD575207-9476-4F3A-8CA6-AB9B35774556}" srcOrd="1" destOrd="0" presId="urn:microsoft.com/office/officeart/2016/7/layout/ChevronBlockProcess"/>
    <dgm:cxn modelId="{BE62313B-2D75-468A-B0EC-8EADF42C5FD8}" type="presParOf" srcId="{DEC6D1F5-3669-46A1-AB10-AA47CBEB9EE8}" destId="{28218BB4-02E7-4310-8C13-EEB15C84F4FC}" srcOrd="9" destOrd="0" presId="urn:microsoft.com/office/officeart/2016/7/layout/ChevronBlockProcess"/>
    <dgm:cxn modelId="{4CD06915-43D3-415C-B33C-FCC4D3FE71BE}" type="presParOf" srcId="{DEC6D1F5-3669-46A1-AB10-AA47CBEB9EE8}" destId="{37D4C7E5-1224-4472-9BDB-6A347C72C6FC}" srcOrd="10" destOrd="0" presId="urn:microsoft.com/office/officeart/2016/7/layout/ChevronBlockProcess"/>
    <dgm:cxn modelId="{DD6E68A8-FEEC-4E45-99A2-612954968970}" type="presParOf" srcId="{37D4C7E5-1224-4472-9BDB-6A347C72C6FC}" destId="{67D06A8D-E2ED-4C81-98F7-AFD4DCFD73A7}" srcOrd="0" destOrd="0" presId="urn:microsoft.com/office/officeart/2016/7/layout/ChevronBlockProcess"/>
    <dgm:cxn modelId="{9F023A7C-1590-4165-ACFD-B305552F004A}" type="presParOf" srcId="{37D4C7E5-1224-4472-9BDB-6A347C72C6FC}" destId="{4BE45CF8-79CB-469E-B550-727B1FE4D87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F8706-D817-4E11-8BB4-164C23A03095}">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Creates better predictability</a:t>
          </a:r>
          <a:endParaRPr lang="en-US" sz="1600" kern="1200"/>
        </a:p>
      </dsp:txBody>
      <dsp:txXfrm>
        <a:off x="582645" y="1178"/>
        <a:ext cx="2174490" cy="1304694"/>
      </dsp:txXfrm>
    </dsp:sp>
    <dsp:sp modelId="{7EB87EF3-11B9-4EA3-9770-F332E3CCB589}">
      <dsp:nvSpPr>
        <dsp:cNvPr id="0" name=""/>
        <dsp:cNvSpPr/>
      </dsp:nvSpPr>
      <dsp:spPr>
        <a:xfrm>
          <a:off x="2974584" y="1178"/>
          <a:ext cx="2174490" cy="1304694"/>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Provides for better control </a:t>
          </a:r>
          <a:r>
            <a:rPr lang="en-IE" sz="1600" kern="1200"/>
            <a:t>of resources needed for the project – financial, physical and human resources</a:t>
          </a:r>
          <a:endParaRPr lang="en-US" sz="1600" kern="1200"/>
        </a:p>
      </dsp:txBody>
      <dsp:txXfrm>
        <a:off x="2974584" y="1178"/>
        <a:ext cx="2174490" cy="1304694"/>
      </dsp:txXfrm>
    </dsp:sp>
    <dsp:sp modelId="{E0AFA2B7-A345-4740-BBEC-C8E75D1F7C07}">
      <dsp:nvSpPr>
        <dsp:cNvPr id="0" name=""/>
        <dsp:cNvSpPr/>
      </dsp:nvSpPr>
      <dsp:spPr>
        <a:xfrm>
          <a:off x="5366524" y="1178"/>
          <a:ext cx="2174490" cy="1304694"/>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Creates informed outcomes </a:t>
          </a:r>
          <a:r>
            <a:rPr lang="en-IE" sz="1600" kern="1200"/>
            <a:t>aligned with stakeholders and end users</a:t>
          </a:r>
          <a:endParaRPr lang="en-US" sz="1600" kern="1200"/>
        </a:p>
      </dsp:txBody>
      <dsp:txXfrm>
        <a:off x="5366524" y="1178"/>
        <a:ext cx="2174490" cy="1304694"/>
      </dsp:txXfrm>
    </dsp:sp>
    <dsp:sp modelId="{48223ADA-E6F3-4588-9ABB-3BE65431297D}">
      <dsp:nvSpPr>
        <dsp:cNvPr id="0" name=""/>
        <dsp:cNvSpPr/>
      </dsp:nvSpPr>
      <dsp:spPr>
        <a:xfrm>
          <a:off x="7758464" y="1178"/>
          <a:ext cx="2174490" cy="1304694"/>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Better chance of meeting expectations</a:t>
          </a:r>
          <a:endParaRPr lang="en-US" sz="1600" kern="1200"/>
        </a:p>
      </dsp:txBody>
      <dsp:txXfrm>
        <a:off x="7758464" y="1178"/>
        <a:ext cx="2174490" cy="1304694"/>
      </dsp:txXfrm>
    </dsp:sp>
    <dsp:sp modelId="{5BFEF8D0-A57F-4CF8-8116-57522E69FE96}">
      <dsp:nvSpPr>
        <dsp:cNvPr id="0" name=""/>
        <dsp:cNvSpPr/>
      </dsp:nvSpPr>
      <dsp:spPr>
        <a:xfrm>
          <a:off x="582645" y="1523321"/>
          <a:ext cx="2174490" cy="1304694"/>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kern="1200"/>
            <a:t>Better internal collaboration </a:t>
          </a:r>
          <a:endParaRPr lang="en-US" sz="1600" kern="1200"/>
        </a:p>
      </dsp:txBody>
      <dsp:txXfrm>
        <a:off x="582645" y="1523321"/>
        <a:ext cx="2174490" cy="1304694"/>
      </dsp:txXfrm>
    </dsp:sp>
    <dsp:sp modelId="{4A286D4D-9E43-41C3-B488-EC82CEBFF642}">
      <dsp:nvSpPr>
        <dsp:cNvPr id="0" name=""/>
        <dsp:cNvSpPr/>
      </dsp:nvSpPr>
      <dsp:spPr>
        <a:xfrm>
          <a:off x="2974584" y="1523321"/>
          <a:ext cx="2174490" cy="1304694"/>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Improved worker morale </a:t>
          </a:r>
          <a:r>
            <a:rPr lang="en-IE" sz="1600" kern="1200"/>
            <a:t>– everyone should know what their role is</a:t>
          </a:r>
          <a:endParaRPr lang="en-US" sz="1600" kern="1200"/>
        </a:p>
      </dsp:txBody>
      <dsp:txXfrm>
        <a:off x="2974584" y="1523321"/>
        <a:ext cx="2174490" cy="1304694"/>
      </dsp:txXfrm>
    </dsp:sp>
    <dsp:sp modelId="{44ABBC5F-29D9-49EB-8EC9-9A45D9A11345}">
      <dsp:nvSpPr>
        <dsp:cNvPr id="0" name=""/>
        <dsp:cNvSpPr/>
      </dsp:nvSpPr>
      <dsp:spPr>
        <a:xfrm>
          <a:off x="5366524" y="1523321"/>
          <a:ext cx="2174490" cy="1304694"/>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kern="1200"/>
            <a:t>Better coordination</a:t>
          </a:r>
          <a:endParaRPr lang="en-US" sz="1600" kern="1200"/>
        </a:p>
      </dsp:txBody>
      <dsp:txXfrm>
        <a:off x="5366524" y="1523321"/>
        <a:ext cx="2174490" cy="1304694"/>
      </dsp:txXfrm>
    </dsp:sp>
    <dsp:sp modelId="{467FBA4C-C986-415A-A423-3007C11E78BA}">
      <dsp:nvSpPr>
        <dsp:cNvPr id="0" name=""/>
        <dsp:cNvSpPr/>
      </dsp:nvSpPr>
      <dsp:spPr>
        <a:xfrm>
          <a:off x="7758464" y="1523321"/>
          <a:ext cx="2174490" cy="1304694"/>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More cost effective </a:t>
          </a:r>
          <a:r>
            <a:rPr lang="en-IE" sz="1600" kern="1200"/>
            <a:t>with enhanced benefit outcomes</a:t>
          </a:r>
          <a:endParaRPr lang="en-US" sz="1600" kern="1200"/>
        </a:p>
      </dsp:txBody>
      <dsp:txXfrm>
        <a:off x="7758464" y="1523321"/>
        <a:ext cx="2174490" cy="1304694"/>
      </dsp:txXfrm>
    </dsp:sp>
    <dsp:sp modelId="{9DC966B4-8B0C-4B5D-9C80-4532E154CFAD}">
      <dsp:nvSpPr>
        <dsp:cNvPr id="0" name=""/>
        <dsp:cNvSpPr/>
      </dsp:nvSpPr>
      <dsp:spPr>
        <a:xfrm>
          <a:off x="4170554" y="3045465"/>
          <a:ext cx="2174490" cy="13046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E" sz="1600" b="1" kern="1200"/>
            <a:t>Numerous Agile approaches </a:t>
          </a:r>
          <a:r>
            <a:rPr lang="en-IE" sz="1600" kern="1200"/>
            <a:t>that will work well in a research environment.</a:t>
          </a:r>
          <a:endParaRPr lang="en-US" sz="1600" kern="1200"/>
        </a:p>
      </dsp:txBody>
      <dsp:txXfrm>
        <a:off x="417055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36D7C-B604-42CB-AEF1-536B0FAA9D1C}">
      <dsp:nvSpPr>
        <dsp:cNvPr id="0" name=""/>
        <dsp:cNvSpPr/>
      </dsp:nvSpPr>
      <dsp:spPr>
        <a:xfrm>
          <a:off x="718664" y="2022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C54BC-8847-467D-ADD2-7E963A2DE7EA}">
      <dsp:nvSpPr>
        <dsp:cNvPr id="0" name=""/>
        <dsp:cNvSpPr/>
      </dsp:nvSpPr>
      <dsp:spPr>
        <a:xfrm>
          <a:off x="1135476" y="6190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921859-58AA-4605-8E74-6698D93C375B}">
      <dsp:nvSpPr>
        <dsp:cNvPr id="0" name=""/>
        <dsp:cNvSpPr/>
      </dsp:nvSpPr>
      <dsp:spPr>
        <a:xfrm>
          <a:off x="93445"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IE" sz="2400" kern="1200"/>
            <a:t>Sponsor</a:t>
          </a:r>
          <a:endParaRPr lang="en-US" sz="2400" kern="1200"/>
        </a:p>
      </dsp:txBody>
      <dsp:txXfrm>
        <a:off x="93445" y="2767202"/>
        <a:ext cx="3206250" cy="720000"/>
      </dsp:txXfrm>
    </dsp:sp>
    <dsp:sp modelId="{66682225-18DE-47E8-86E5-8CE16AB0F4CE}">
      <dsp:nvSpPr>
        <dsp:cNvPr id="0" name=""/>
        <dsp:cNvSpPr/>
      </dsp:nvSpPr>
      <dsp:spPr>
        <a:xfrm>
          <a:off x="4486008" y="2022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9D97F-4F1F-4292-8670-FA534CEAB5F0}">
      <dsp:nvSpPr>
        <dsp:cNvPr id="0" name=""/>
        <dsp:cNvSpPr/>
      </dsp:nvSpPr>
      <dsp:spPr>
        <a:xfrm>
          <a:off x="4902820" y="6190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D6CBB-EF45-4107-8BE7-FE61747B1FC3}">
      <dsp:nvSpPr>
        <dsp:cNvPr id="0" name=""/>
        <dsp:cNvSpPr/>
      </dsp:nvSpPr>
      <dsp:spPr>
        <a:xfrm>
          <a:off x="3860789"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IE" sz="2400" kern="1200"/>
            <a:t>Project Manager / PI for Research Projects</a:t>
          </a:r>
          <a:endParaRPr lang="en-US" sz="2400" kern="1200"/>
        </a:p>
      </dsp:txBody>
      <dsp:txXfrm>
        <a:off x="3860789" y="2767202"/>
        <a:ext cx="3206250" cy="720000"/>
      </dsp:txXfrm>
    </dsp:sp>
    <dsp:sp modelId="{98458B33-C743-4B76-BE04-C95A09ACCDCC}">
      <dsp:nvSpPr>
        <dsp:cNvPr id="0" name=""/>
        <dsp:cNvSpPr/>
      </dsp:nvSpPr>
      <dsp:spPr>
        <a:xfrm>
          <a:off x="8253352" y="2022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914DB-C1D7-411D-B33C-2922B2E79B50}">
      <dsp:nvSpPr>
        <dsp:cNvPr id="0" name=""/>
        <dsp:cNvSpPr/>
      </dsp:nvSpPr>
      <dsp:spPr>
        <a:xfrm>
          <a:off x="8670164" y="6190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07500-EFA8-42FA-AA8E-EC38E04F8AFD}">
      <dsp:nvSpPr>
        <dsp:cNvPr id="0" name=""/>
        <dsp:cNvSpPr/>
      </dsp:nvSpPr>
      <dsp:spPr>
        <a:xfrm>
          <a:off x="7628133" y="27672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IE" sz="2400" kern="1200"/>
            <a:t>Project Team Members</a:t>
          </a:r>
          <a:endParaRPr lang="en-US" sz="2400" kern="1200"/>
        </a:p>
      </dsp:txBody>
      <dsp:txXfrm>
        <a:off x="7628133" y="276720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9816E-1BD0-454B-B7B3-849BF5E9EC10}">
      <dsp:nvSpPr>
        <dsp:cNvPr id="0" name=""/>
        <dsp:cNvSpPr/>
      </dsp:nvSpPr>
      <dsp:spPr>
        <a:xfrm>
          <a:off x="486363" y="1164"/>
          <a:ext cx="1843537" cy="110612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kern="1200"/>
            <a:t>Sees the big picture</a:t>
          </a:r>
          <a:endParaRPr lang="en-US" sz="1500" kern="1200"/>
        </a:p>
      </dsp:txBody>
      <dsp:txXfrm>
        <a:off x="486363" y="1164"/>
        <a:ext cx="1843537" cy="1106122"/>
      </dsp:txXfrm>
    </dsp:sp>
    <dsp:sp modelId="{262B906A-135A-4CDD-9B8B-6E60452C8BAF}">
      <dsp:nvSpPr>
        <dsp:cNvPr id="0" name=""/>
        <dsp:cNvSpPr/>
      </dsp:nvSpPr>
      <dsp:spPr>
        <a:xfrm>
          <a:off x="2514254" y="1164"/>
          <a:ext cx="1843537" cy="1106122"/>
        </a:xfrm>
        <a:prstGeom prst="rect">
          <a:avLst/>
        </a:prstGeom>
        <a:solidFill>
          <a:schemeClr val="accent2">
            <a:hueOff val="-121280"/>
            <a:satOff val="-6994"/>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Values team members</a:t>
          </a:r>
          <a:endParaRPr lang="en-US" sz="1500" kern="1200"/>
        </a:p>
      </dsp:txBody>
      <dsp:txXfrm>
        <a:off x="2514254" y="1164"/>
        <a:ext cx="1843537" cy="1106122"/>
      </dsp:txXfrm>
    </dsp:sp>
    <dsp:sp modelId="{080C4E3C-25E8-4F52-933C-B580F68FA352}">
      <dsp:nvSpPr>
        <dsp:cNvPr id="0" name=""/>
        <dsp:cNvSpPr/>
      </dsp:nvSpPr>
      <dsp:spPr>
        <a:xfrm>
          <a:off x="4542145" y="1164"/>
          <a:ext cx="1843537" cy="1106122"/>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Good motivator and team leader</a:t>
          </a:r>
          <a:endParaRPr lang="en-US" sz="1500" kern="1200"/>
        </a:p>
      </dsp:txBody>
      <dsp:txXfrm>
        <a:off x="4542145" y="1164"/>
        <a:ext cx="1843537" cy="1106122"/>
      </dsp:txXfrm>
    </dsp:sp>
    <dsp:sp modelId="{7E11CD1B-EF79-4E23-B07D-033FFC388E5B}">
      <dsp:nvSpPr>
        <dsp:cNvPr id="0" name=""/>
        <dsp:cNvSpPr/>
      </dsp:nvSpPr>
      <dsp:spPr>
        <a:xfrm>
          <a:off x="6570037" y="1164"/>
          <a:ext cx="1843537" cy="1106122"/>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Effective communicator </a:t>
          </a:r>
          <a:r>
            <a:rPr lang="en-IE" sz="1500" kern="1200"/>
            <a:t>with excellent communication skills</a:t>
          </a:r>
          <a:endParaRPr lang="en-US" sz="1500" kern="1200"/>
        </a:p>
      </dsp:txBody>
      <dsp:txXfrm>
        <a:off x="6570037" y="1164"/>
        <a:ext cx="1843537" cy="1106122"/>
      </dsp:txXfrm>
    </dsp:sp>
    <dsp:sp modelId="{8AA8FD58-83C0-4A08-9914-C0A063497245}">
      <dsp:nvSpPr>
        <dsp:cNvPr id="0" name=""/>
        <dsp:cNvSpPr/>
      </dsp:nvSpPr>
      <dsp:spPr>
        <a:xfrm>
          <a:off x="8597928" y="1164"/>
          <a:ext cx="1843537" cy="1106122"/>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kern="1200"/>
            <a:t>Familiar with Organisational practices and expectations</a:t>
          </a:r>
          <a:endParaRPr lang="en-US" sz="1500" kern="1200"/>
        </a:p>
      </dsp:txBody>
      <dsp:txXfrm>
        <a:off x="8597928" y="1164"/>
        <a:ext cx="1843537" cy="1106122"/>
      </dsp:txXfrm>
    </dsp:sp>
    <dsp:sp modelId="{95BC2BD7-5E92-4964-9C43-A432E80F4E9D}">
      <dsp:nvSpPr>
        <dsp:cNvPr id="0" name=""/>
        <dsp:cNvSpPr/>
      </dsp:nvSpPr>
      <dsp:spPr>
        <a:xfrm>
          <a:off x="486363" y="1291641"/>
          <a:ext cx="1843537" cy="1106122"/>
        </a:xfrm>
        <a:prstGeom prst="rect">
          <a:avLst/>
        </a:prstGeom>
        <a:solidFill>
          <a:schemeClr val="accent2">
            <a:hueOff val="-606401"/>
            <a:satOff val="-34970"/>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Understands/Expert in the core project management processes</a:t>
          </a:r>
          <a:endParaRPr lang="en-US" sz="1500" kern="1200"/>
        </a:p>
      </dsp:txBody>
      <dsp:txXfrm>
        <a:off x="486363" y="1291641"/>
        <a:ext cx="1843537" cy="1106122"/>
      </dsp:txXfrm>
    </dsp:sp>
    <dsp:sp modelId="{8C77021F-F9B5-430E-9920-C30EB140C5F4}">
      <dsp:nvSpPr>
        <dsp:cNvPr id="0" name=""/>
        <dsp:cNvSpPr/>
      </dsp:nvSpPr>
      <dsp:spPr>
        <a:xfrm>
          <a:off x="2514254" y="1291641"/>
          <a:ext cx="1843537" cy="1106122"/>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Strong Risk management </a:t>
          </a:r>
          <a:r>
            <a:rPr lang="en-IE" sz="1500" kern="1200"/>
            <a:t>skills</a:t>
          </a:r>
          <a:endParaRPr lang="en-US" sz="1500" kern="1200"/>
        </a:p>
      </dsp:txBody>
      <dsp:txXfrm>
        <a:off x="2514254" y="1291641"/>
        <a:ext cx="1843537" cy="1106122"/>
      </dsp:txXfrm>
    </dsp:sp>
    <dsp:sp modelId="{F168CB0D-F4EB-404E-A44F-03374518278C}">
      <dsp:nvSpPr>
        <dsp:cNvPr id="0" name=""/>
        <dsp:cNvSpPr/>
      </dsp:nvSpPr>
      <dsp:spPr>
        <a:xfrm>
          <a:off x="4542145" y="1291641"/>
          <a:ext cx="1843537" cy="1106122"/>
        </a:xfrm>
        <a:prstGeom prst="rect">
          <a:avLst/>
        </a:prstGeom>
        <a:solidFill>
          <a:schemeClr val="accent2">
            <a:hueOff val="-848962"/>
            <a:satOff val="-48958"/>
            <a:lumOff val="50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Goal oriented with good planning and organisational skills</a:t>
          </a:r>
          <a:endParaRPr lang="en-US" sz="1500" kern="1200"/>
        </a:p>
      </dsp:txBody>
      <dsp:txXfrm>
        <a:off x="4542145" y="1291641"/>
        <a:ext cx="1843537" cy="1106122"/>
      </dsp:txXfrm>
    </dsp:sp>
    <dsp:sp modelId="{26C264CD-9D1F-4DBF-8966-3999518DA865}">
      <dsp:nvSpPr>
        <dsp:cNvPr id="0" name=""/>
        <dsp:cNvSpPr/>
      </dsp:nvSpPr>
      <dsp:spPr>
        <a:xfrm>
          <a:off x="6570037" y="1291641"/>
          <a:ext cx="1843537" cy="1106122"/>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Willing to challenge the status quo</a:t>
          </a:r>
          <a:r>
            <a:rPr lang="en-IE" sz="1500" kern="1200"/>
            <a:t>, and challenge senior management!</a:t>
          </a:r>
          <a:endParaRPr lang="en-US" sz="1500" kern="1200"/>
        </a:p>
      </dsp:txBody>
      <dsp:txXfrm>
        <a:off x="6570037" y="1291641"/>
        <a:ext cx="1843537" cy="1106122"/>
      </dsp:txXfrm>
    </dsp:sp>
    <dsp:sp modelId="{2EFD0C3D-77E0-4E9B-955F-0D3BFDDD8F9C}">
      <dsp:nvSpPr>
        <dsp:cNvPr id="0" name=""/>
        <dsp:cNvSpPr/>
      </dsp:nvSpPr>
      <dsp:spPr>
        <a:xfrm>
          <a:off x="8597928" y="1291641"/>
          <a:ext cx="1843537" cy="1106122"/>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kern="1200"/>
            <a:t>Committed to the project and well respected by their peers</a:t>
          </a:r>
          <a:endParaRPr lang="en-US" sz="1500" kern="1200"/>
        </a:p>
      </dsp:txBody>
      <dsp:txXfrm>
        <a:off x="8597928" y="1291641"/>
        <a:ext cx="1843537" cy="1106122"/>
      </dsp:txXfrm>
    </dsp:sp>
    <dsp:sp modelId="{A3481804-6636-409B-932A-D30D4B7B6262}">
      <dsp:nvSpPr>
        <dsp:cNvPr id="0" name=""/>
        <dsp:cNvSpPr/>
      </dsp:nvSpPr>
      <dsp:spPr>
        <a:xfrm>
          <a:off x="2514254" y="2582117"/>
          <a:ext cx="1843537" cy="1106122"/>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Strong Listening skills</a:t>
          </a:r>
          <a:endParaRPr lang="en-US" sz="1500" kern="1200"/>
        </a:p>
      </dsp:txBody>
      <dsp:txXfrm>
        <a:off x="2514254" y="2582117"/>
        <a:ext cx="1843537" cy="1106122"/>
      </dsp:txXfrm>
    </dsp:sp>
    <dsp:sp modelId="{02B43570-4509-4802-AC19-EE5A711BBF68}">
      <dsp:nvSpPr>
        <dsp:cNvPr id="0" name=""/>
        <dsp:cNvSpPr/>
      </dsp:nvSpPr>
      <dsp:spPr>
        <a:xfrm>
          <a:off x="4542145" y="2582117"/>
          <a:ext cx="1843537" cy="1106122"/>
        </a:xfrm>
        <a:prstGeom prst="rect">
          <a:avLst/>
        </a:prstGeom>
        <a:solidFill>
          <a:schemeClr val="accent2">
            <a:hueOff val="-1334083"/>
            <a:satOff val="-76934"/>
            <a:lumOff val="79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kern="1200"/>
            <a:t>Strong vision and goal setting skills </a:t>
          </a:r>
          <a:endParaRPr lang="en-US" sz="1500" kern="1200"/>
        </a:p>
      </dsp:txBody>
      <dsp:txXfrm>
        <a:off x="4542145" y="2582117"/>
        <a:ext cx="1843537" cy="1106122"/>
      </dsp:txXfrm>
    </dsp:sp>
    <dsp:sp modelId="{F66383F3-DDEB-4A09-AA1D-0E6DA860754D}">
      <dsp:nvSpPr>
        <dsp:cNvPr id="0" name=""/>
        <dsp:cNvSpPr/>
      </dsp:nvSpPr>
      <dsp:spPr>
        <a:xfrm>
          <a:off x="6570037" y="2582117"/>
          <a:ext cx="1843537" cy="1106122"/>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E" sz="1500" b="1" kern="1200"/>
            <a:t>Strong influencer….has excellent influencing and negotiating skills</a:t>
          </a:r>
          <a:endParaRPr lang="en-US" sz="1500" kern="1200"/>
        </a:p>
      </dsp:txBody>
      <dsp:txXfrm>
        <a:off x="6570037" y="2582117"/>
        <a:ext cx="1843537" cy="1106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97A90-43E1-4F5B-ADBF-E4137CF72A07}">
      <dsp:nvSpPr>
        <dsp:cNvPr id="0" name=""/>
        <dsp:cNvSpPr/>
      </dsp:nvSpPr>
      <dsp:spPr>
        <a:xfrm>
          <a:off x="11199" y="838560"/>
          <a:ext cx="1863059" cy="55891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Tie</a:t>
          </a:r>
        </a:p>
      </dsp:txBody>
      <dsp:txXfrm>
        <a:off x="178874" y="838560"/>
        <a:ext cx="1527709" cy="558917"/>
      </dsp:txXfrm>
    </dsp:sp>
    <dsp:sp modelId="{A6550740-C074-4614-A726-12DFF6A9FB84}">
      <dsp:nvSpPr>
        <dsp:cNvPr id="0" name=""/>
        <dsp:cNvSpPr/>
      </dsp:nvSpPr>
      <dsp:spPr>
        <a:xfrm>
          <a:off x="11199" y="1397478"/>
          <a:ext cx="1695384" cy="1956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Tie your project to the business – all the time</a:t>
          </a:r>
        </a:p>
      </dsp:txBody>
      <dsp:txXfrm>
        <a:off x="11199" y="1397478"/>
        <a:ext cx="1695384" cy="1956765"/>
      </dsp:txXfrm>
    </dsp:sp>
    <dsp:sp modelId="{D670D90D-CC1F-4C80-9101-9284CFD000BB}">
      <dsp:nvSpPr>
        <dsp:cNvPr id="0" name=""/>
        <dsp:cNvSpPr/>
      </dsp:nvSpPr>
      <dsp:spPr>
        <a:xfrm>
          <a:off x="1819673" y="838560"/>
          <a:ext cx="1863059" cy="558917"/>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Know</a:t>
          </a:r>
        </a:p>
      </dsp:txBody>
      <dsp:txXfrm>
        <a:off x="1987348" y="838560"/>
        <a:ext cx="1527709" cy="558917"/>
      </dsp:txXfrm>
    </dsp:sp>
    <dsp:sp modelId="{D2AD1B58-1A40-4267-AA65-6D5BF9D4D21C}">
      <dsp:nvSpPr>
        <dsp:cNvPr id="0" name=""/>
        <dsp:cNvSpPr/>
      </dsp:nvSpPr>
      <dsp:spPr>
        <a:xfrm>
          <a:off x="1819673" y="1397478"/>
          <a:ext cx="1695384" cy="195676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Know your audience</a:t>
          </a:r>
        </a:p>
      </dsp:txBody>
      <dsp:txXfrm>
        <a:off x="1819673" y="1397478"/>
        <a:ext cx="1695384" cy="1956765"/>
      </dsp:txXfrm>
    </dsp:sp>
    <dsp:sp modelId="{05E8C1CF-6166-4CD2-8718-2E087BB97C48}">
      <dsp:nvSpPr>
        <dsp:cNvPr id="0" name=""/>
        <dsp:cNvSpPr/>
      </dsp:nvSpPr>
      <dsp:spPr>
        <a:xfrm>
          <a:off x="3628147" y="838560"/>
          <a:ext cx="1863059" cy="558917"/>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Use</a:t>
          </a:r>
        </a:p>
      </dsp:txBody>
      <dsp:txXfrm>
        <a:off x="3795822" y="838560"/>
        <a:ext cx="1527709" cy="558917"/>
      </dsp:txXfrm>
    </dsp:sp>
    <dsp:sp modelId="{F1F5FEBA-AA7E-496A-80E4-18858F873CDA}">
      <dsp:nvSpPr>
        <dsp:cNvPr id="0" name=""/>
        <dsp:cNvSpPr/>
      </dsp:nvSpPr>
      <dsp:spPr>
        <a:xfrm>
          <a:off x="3628147" y="1397478"/>
          <a:ext cx="1695384" cy="195676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Use Situational Thinking</a:t>
          </a:r>
        </a:p>
      </dsp:txBody>
      <dsp:txXfrm>
        <a:off x="3628147" y="1397478"/>
        <a:ext cx="1695384" cy="1956765"/>
      </dsp:txXfrm>
    </dsp:sp>
    <dsp:sp modelId="{C3A3CE7B-8D57-4AAA-8BD0-37494263CBF1}">
      <dsp:nvSpPr>
        <dsp:cNvPr id="0" name=""/>
        <dsp:cNvSpPr/>
      </dsp:nvSpPr>
      <dsp:spPr>
        <a:xfrm>
          <a:off x="5436621" y="838560"/>
          <a:ext cx="1863059" cy="558917"/>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Take</a:t>
          </a:r>
        </a:p>
      </dsp:txBody>
      <dsp:txXfrm>
        <a:off x="5604296" y="838560"/>
        <a:ext cx="1527709" cy="558917"/>
      </dsp:txXfrm>
    </dsp:sp>
    <dsp:sp modelId="{8D104D7B-ADD6-4B1B-A528-B01302F9B4A7}">
      <dsp:nvSpPr>
        <dsp:cNvPr id="0" name=""/>
        <dsp:cNvSpPr/>
      </dsp:nvSpPr>
      <dsp:spPr>
        <a:xfrm>
          <a:off x="5436621" y="1397478"/>
          <a:ext cx="1695384" cy="195676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Take time to build talent</a:t>
          </a:r>
        </a:p>
      </dsp:txBody>
      <dsp:txXfrm>
        <a:off x="5436621" y="1397478"/>
        <a:ext cx="1695384" cy="1956765"/>
      </dsp:txXfrm>
    </dsp:sp>
    <dsp:sp modelId="{50794CDF-F4E6-4D9B-B27B-E3A4490D0E6A}">
      <dsp:nvSpPr>
        <dsp:cNvPr id="0" name=""/>
        <dsp:cNvSpPr/>
      </dsp:nvSpPr>
      <dsp:spPr>
        <a:xfrm>
          <a:off x="7245095" y="838560"/>
          <a:ext cx="1863059" cy="558917"/>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Know</a:t>
          </a:r>
        </a:p>
      </dsp:txBody>
      <dsp:txXfrm>
        <a:off x="7412770" y="838560"/>
        <a:ext cx="1527709" cy="558917"/>
      </dsp:txXfrm>
    </dsp:sp>
    <dsp:sp modelId="{CD575207-9476-4F3A-8CA6-AB9B35774556}">
      <dsp:nvSpPr>
        <dsp:cNvPr id="0" name=""/>
        <dsp:cNvSpPr/>
      </dsp:nvSpPr>
      <dsp:spPr>
        <a:xfrm>
          <a:off x="7245095" y="1397478"/>
          <a:ext cx="1695384" cy="1956765"/>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Know the numbers</a:t>
          </a:r>
        </a:p>
      </dsp:txBody>
      <dsp:txXfrm>
        <a:off x="7245095" y="1397478"/>
        <a:ext cx="1695384" cy="1956765"/>
      </dsp:txXfrm>
    </dsp:sp>
    <dsp:sp modelId="{67D06A8D-E2ED-4C81-98F7-AFD4DCFD73A7}">
      <dsp:nvSpPr>
        <dsp:cNvPr id="0" name=""/>
        <dsp:cNvSpPr/>
      </dsp:nvSpPr>
      <dsp:spPr>
        <a:xfrm>
          <a:off x="9053569" y="838560"/>
          <a:ext cx="1863059" cy="55891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Be</a:t>
          </a:r>
        </a:p>
      </dsp:txBody>
      <dsp:txXfrm>
        <a:off x="9221244" y="838560"/>
        <a:ext cx="1527709" cy="558917"/>
      </dsp:txXfrm>
    </dsp:sp>
    <dsp:sp modelId="{4BE45CF8-79CB-469E-B550-727B1FE4D876}">
      <dsp:nvSpPr>
        <dsp:cNvPr id="0" name=""/>
        <dsp:cNvSpPr/>
      </dsp:nvSpPr>
      <dsp:spPr>
        <a:xfrm>
          <a:off x="9053569" y="1397478"/>
          <a:ext cx="1695384" cy="1956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89000">
            <a:lnSpc>
              <a:spcPct val="90000"/>
            </a:lnSpc>
            <a:spcBef>
              <a:spcPct val="0"/>
            </a:spcBef>
            <a:spcAft>
              <a:spcPct val="35000"/>
            </a:spcAft>
            <a:buNone/>
          </a:pPr>
          <a:r>
            <a:rPr lang="en-US" sz="2000" kern="1200"/>
            <a:t>Be the catalyst</a:t>
          </a:r>
        </a:p>
      </dsp:txBody>
      <dsp:txXfrm>
        <a:off x="9053569" y="1397478"/>
        <a:ext cx="1695384" cy="195676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3D33B3-405A-4DF9-9D4E-EF889341C862}" type="datetimeFigureOut">
              <a:rPr lang="en-GB" smtClean="0"/>
              <a:t>25/09/2021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266BA-D5D5-4F96-9432-60AA1B7F1F7B}" type="slidenum">
              <a:rPr lang="en-GB" smtClean="0"/>
              <a:t>‹#›</a:t>
            </a:fld>
            <a:endParaRPr lang="en-GB"/>
          </a:p>
        </p:txBody>
      </p:sp>
    </p:spTree>
    <p:extLst>
      <p:ext uri="{BB962C8B-B14F-4D97-AF65-F5344CB8AC3E}">
        <p14:creationId xmlns:p14="http://schemas.microsoft.com/office/powerpoint/2010/main" val="285183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D5266BA-D5D5-4F96-9432-60AA1B7F1F7B}" type="slidenum">
              <a:rPr lang="en-GB" smtClean="0"/>
              <a:t>15</a:t>
            </a:fld>
            <a:endParaRPr lang="en-GB"/>
          </a:p>
        </p:txBody>
      </p:sp>
    </p:spTree>
    <p:extLst>
      <p:ext uri="{BB962C8B-B14F-4D97-AF65-F5344CB8AC3E}">
        <p14:creationId xmlns:p14="http://schemas.microsoft.com/office/powerpoint/2010/main" val="154483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Footer Placeholder 4"/>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2763891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Joe Houghton Strategic Leadership Course - </a:t>
            </a:r>
            <a:endParaRPr lang="en-GB" dirty="0"/>
          </a:p>
        </p:txBody>
      </p:sp>
      <p:sp>
        <p:nvSpPr>
          <p:cNvPr id="4" name="Slide Number Placeholder 3"/>
          <p:cNvSpPr>
            <a:spLocks noGrp="1"/>
          </p:cNvSpPr>
          <p:nvPr>
            <p:ph type="sldNum" sz="quarter" idx="10"/>
          </p:nvPr>
        </p:nvSpPr>
        <p:spPr/>
        <p:txBody>
          <a:bodyPr/>
          <a:lstStyle/>
          <a:p>
            <a:fld id="{2D5266BA-D5D5-4F96-9432-60AA1B7F1F7B}" type="slidenum">
              <a:rPr lang="en-GB" smtClean="0"/>
              <a:t>25</a:t>
            </a:fld>
            <a:endParaRPr lang="en-GB"/>
          </a:p>
        </p:txBody>
      </p:sp>
    </p:spTree>
    <p:extLst>
      <p:ext uri="{BB962C8B-B14F-4D97-AF65-F5344CB8AC3E}">
        <p14:creationId xmlns:p14="http://schemas.microsoft.com/office/powerpoint/2010/main" val="351368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Situational Thinking</a:t>
            </a:r>
          </a:p>
          <a:p>
            <a:r>
              <a:rPr lang="en-IE" i="1" dirty="0">
                <a:effectLst/>
              </a:rPr>
              <a:t>Analytical thinking</a:t>
            </a:r>
            <a:r>
              <a:rPr lang="en-IE" dirty="0">
                <a:effectLst/>
              </a:rPr>
              <a:t> will help you identify the root cause of your problems, which will then help you solve the “real” problems, and, if you’re lucky, find the hidden opportunities that are buried deep below the surface.</a:t>
            </a:r>
          </a:p>
          <a:p>
            <a:r>
              <a:rPr lang="en-IE" i="1" dirty="0">
                <a:effectLst/>
              </a:rPr>
              <a:t>Creative thinking</a:t>
            </a:r>
            <a:r>
              <a:rPr lang="en-IE" dirty="0">
                <a:effectLst/>
              </a:rPr>
              <a:t> techniques should be used when developing possible solutions to a problem or challenge. This will yield innovative responses that may land you in an even better position than you were in before your problem even occurred.</a:t>
            </a:r>
          </a:p>
          <a:p>
            <a:r>
              <a:rPr lang="en-IE" i="1" dirty="0">
                <a:effectLst/>
              </a:rPr>
              <a:t>Implicative thinking</a:t>
            </a:r>
            <a:r>
              <a:rPr lang="en-IE" dirty="0">
                <a:effectLst/>
              </a:rPr>
              <a:t> will help you reason through “if this, then that” implications for generated responses, which will help you ensure appropriate solution selection.</a:t>
            </a:r>
          </a:p>
          <a:p>
            <a:r>
              <a:rPr lang="en-IE" i="1" dirty="0">
                <a:effectLst/>
              </a:rPr>
              <a:t>Strategic thinking</a:t>
            </a:r>
            <a:r>
              <a:rPr lang="en-IE" dirty="0">
                <a:effectLst/>
              </a:rPr>
              <a:t> techniques will be important as you consider the bigger picture and where you are headed.</a:t>
            </a:r>
          </a:p>
          <a:p>
            <a:r>
              <a:rPr lang="en-IE" i="1" dirty="0">
                <a:effectLst/>
              </a:rPr>
              <a:t>Tactical thinking</a:t>
            </a:r>
            <a:r>
              <a:rPr lang="en-IE" dirty="0">
                <a:effectLst/>
              </a:rPr>
              <a:t> will lay out the specific plan of action for implementation</a:t>
            </a:r>
          </a:p>
          <a:p>
            <a:endParaRPr lang="en-IE" dirty="0">
              <a:effectLst/>
            </a:endParaRPr>
          </a:p>
          <a:p>
            <a:r>
              <a:rPr lang="en-IE" b="1" dirty="0"/>
              <a:t>Take Time to Build Talent</a:t>
            </a:r>
          </a:p>
          <a:p>
            <a:r>
              <a:rPr lang="en-IE" dirty="0"/>
              <a:t>Everyone knows someone who wants to do everything on his or her own. In fact, you may even be one of these people. Well, I’m here to tell you that you simply can’t do everything—nor should you. A truly successful leader is one who uses a deliberate and structured coaching approach—and, in the process, builds knowledge, skills, and capability. The end result is an expanded resource pool and more motivated employees. Making time to develop others will serve you, your program, and your organization well.</a:t>
            </a:r>
          </a:p>
          <a:p>
            <a:r>
              <a:rPr lang="en-IE" dirty="0"/>
              <a:t>To delegate key tasks, and to delegate them well, you should begin by assessing what to delegate to whom based on skill and motivation. Then, you should be able to provide your team members with clear, complete instructions and expectations. </a:t>
            </a:r>
            <a:r>
              <a:rPr lang="en-IE" i="1" dirty="0"/>
              <a:t>What do you want done? When do you want it done by? How will you measure whether or not the work has been complete?</a:t>
            </a:r>
            <a:r>
              <a:rPr lang="en-IE" dirty="0"/>
              <a:t> You should be able to communicate all of this and more at the beginning of the hand-off process to ensure success, to avoid time-consuming back-and-forth communications, and to prevent eventual fist fights at the water cooler.</a:t>
            </a:r>
          </a:p>
          <a:p>
            <a:r>
              <a:rPr lang="en-IE" dirty="0"/>
              <a:t>Once a task is delegated, you need to be clear about what level of support you will provide—and make sure you provide it consistently. Be accountable to helping your colleagues succeed.</a:t>
            </a:r>
          </a:p>
          <a:p>
            <a:r>
              <a:rPr lang="en-IE" dirty="0"/>
              <a:t>One key component to delegation—and to coaching and mentoring in general—is the giving and accepting of feedback. Whether you’re dealing with your peers, supervisors, or even your stakeholders, you should always be assessing others performance and offering them clear, constructive comments. Without feedback, it is impossible to improve processes and develop new skills and practices within your organization.</a:t>
            </a:r>
          </a:p>
          <a:p>
            <a:endParaRPr lang="en-IE" dirty="0"/>
          </a:p>
          <a:p>
            <a:r>
              <a:rPr lang="en-IE" b="1" dirty="0"/>
              <a:t>Know the Numbers and What They Mean</a:t>
            </a:r>
          </a:p>
          <a:p>
            <a:r>
              <a:rPr lang="en-IE" dirty="0"/>
              <a:t>Anyone can read a spreadsheet full of numbers. It's being able to make sense of those numbers and being able to identify what may be lurking within those numbers that will make you a more effective program manager. Before you make any decision you should know the financial impact of that decision. To do this, put a detailed plan in place to track financial performance. This will ensure that all of those assumptions you made about the numbers were correct and that you’ve achieved the desired outcome.</a:t>
            </a:r>
          </a:p>
          <a:p>
            <a:r>
              <a:rPr lang="en-IE" dirty="0"/>
              <a:t>In addition, an almost instinctive understanding of terms such as </a:t>
            </a:r>
            <a:r>
              <a:rPr lang="en-IE" i="1" dirty="0"/>
              <a:t>revenue, margin, operating profit,</a:t>
            </a:r>
            <a:r>
              <a:rPr lang="en-IE" dirty="0"/>
              <a:t> and </a:t>
            </a:r>
            <a:r>
              <a:rPr lang="en-IE" i="1" dirty="0"/>
              <a:t>break-even analysis</a:t>
            </a:r>
            <a:r>
              <a:rPr lang="en-IE" dirty="0"/>
              <a:t> is crucial to be a successful program manager.</a:t>
            </a:r>
          </a:p>
          <a:p>
            <a:r>
              <a:rPr lang="en-IE" dirty="0"/>
              <a:t>One staple of financial management that program managers can take advantage of is the use of metrics. By clearly outlining a project or program's desired financial outcomes and applying meaningful metrics to those outcomes, you’ll be able to chart your progress toward achieving your goals.</a:t>
            </a:r>
          </a:p>
          <a:p>
            <a:r>
              <a:rPr lang="en-IE" b="1" dirty="0"/>
              <a:t>Be the Catalyst</a:t>
            </a:r>
          </a:p>
          <a:p>
            <a:r>
              <a:rPr lang="en-IE" dirty="0"/>
              <a:t>Change is constant. People have been saying this for as long as they’ve been saying anything in the business world. But what they’re really saying is: </a:t>
            </a:r>
            <a:r>
              <a:rPr lang="en-IE" i="1" dirty="0"/>
              <a:t>change is difficult.</a:t>
            </a:r>
            <a:r>
              <a:rPr lang="en-IE" dirty="0"/>
              <a:t> Whether it's a whole new software system, a revamped accounting process, or an alternate route out of the parking garage next to your office, few things create as much tension, anxiety, and general strife throughout an organization as change. Being able to not only accept change, but also to make it run smoothly while continuing to ensure that your business objectives are realized … well, that's the mark of a true change hero.</a:t>
            </a:r>
          </a:p>
          <a:p>
            <a:r>
              <a:rPr lang="en-IE" dirty="0"/>
              <a:t>Instigating and managing change successfully will hinge greatly on whether or not you have a vision for change. It sounds trite, but unless you are able to show people the light at the end of the tunnel—or the ends to the means— you’ll never be able to help your team—or your organization—fully embrace change or be able to weather the storms that so often come with it. To ensure that you have a vision, create a plan for change that includes all aspects of change, from business processes to technology to staffing. This plan should identify all of the stakeholders in your change initiative, as well as their influence in the process and how much they’ll be impacted throughout the process.</a:t>
            </a:r>
          </a:p>
          <a:p>
            <a:r>
              <a:rPr lang="en-IE" dirty="0"/>
              <a:t>And, finally, once you’ve constructed your plan, don’t bury it in an obscure folder on your hard drive. Communicate your plan to everyone on your team. In the last 20 years, I’ve seen many change initiatives succeed and fail. Never once have I heard of someone being accused of communicating </a:t>
            </a:r>
            <a:r>
              <a:rPr lang="en-IE" i="1" dirty="0"/>
              <a:t>too much.</a:t>
            </a:r>
            <a:endParaRPr lang="en-IE" dirty="0"/>
          </a:p>
          <a:p>
            <a:r>
              <a:rPr lang="en-IE" b="1" dirty="0"/>
              <a:t>Conclusion</a:t>
            </a:r>
          </a:p>
          <a:p>
            <a:r>
              <a:rPr lang="en-IE" dirty="0"/>
              <a:t>Whether we like it or not, the days of being an island in the business world are over. As a successful program manager, you’re expected to be part of a team. By applying these unspoken habits—and by turning them into </a:t>
            </a:r>
            <a:r>
              <a:rPr lang="en-IE" i="1" dirty="0"/>
              <a:t>spoken</a:t>
            </a:r>
            <a:r>
              <a:rPr lang="en-IE" dirty="0"/>
              <a:t> habits—you’ll be able to communicate with, support, develop, and lead your team like never before and ensure success for you and your organization.</a:t>
            </a:r>
          </a:p>
          <a:p>
            <a:endParaRPr lang="en-IE" dirty="0"/>
          </a:p>
          <a:p>
            <a:endParaRPr lang="en-IE" dirty="0">
              <a:effectLst/>
            </a:endParaRPr>
          </a:p>
          <a:p>
            <a:endParaRPr lang="en-GB" dirty="0"/>
          </a:p>
        </p:txBody>
      </p:sp>
      <p:sp>
        <p:nvSpPr>
          <p:cNvPr id="4" name="Slide Number Placeholder 3"/>
          <p:cNvSpPr>
            <a:spLocks noGrp="1"/>
          </p:cNvSpPr>
          <p:nvPr>
            <p:ph type="sldNum" sz="quarter" idx="10"/>
          </p:nvPr>
        </p:nvSpPr>
        <p:spPr/>
        <p:txBody>
          <a:bodyPr/>
          <a:lstStyle/>
          <a:p>
            <a:fld id="{2D5266BA-D5D5-4F96-9432-60AA1B7F1F7B}" type="slidenum">
              <a:rPr lang="en-GB" smtClean="0"/>
              <a:t>26</a:t>
            </a:fld>
            <a:endParaRPr lang="en-GB"/>
          </a:p>
        </p:txBody>
      </p:sp>
    </p:spTree>
    <p:extLst>
      <p:ext uri="{BB962C8B-B14F-4D97-AF65-F5344CB8AC3E}">
        <p14:creationId xmlns:p14="http://schemas.microsoft.com/office/powerpoint/2010/main" val="740502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AD08-FF0E-DD44-B390-7EFDDD26CC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P"/>
          </a:p>
        </p:txBody>
      </p:sp>
      <p:sp>
        <p:nvSpPr>
          <p:cNvPr id="3" name="Subtitle 2">
            <a:extLst>
              <a:ext uri="{FF2B5EF4-FFF2-40B4-BE49-F238E27FC236}">
                <a16:creationId xmlns:a16="http://schemas.microsoft.com/office/drawing/2014/main" id="{C7501E2D-F820-EE4E-8AB6-F11C064C2A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P"/>
          </a:p>
        </p:txBody>
      </p:sp>
      <p:sp>
        <p:nvSpPr>
          <p:cNvPr id="4" name="Date Placeholder 3">
            <a:extLst>
              <a:ext uri="{FF2B5EF4-FFF2-40B4-BE49-F238E27FC236}">
                <a16:creationId xmlns:a16="http://schemas.microsoft.com/office/drawing/2014/main" id="{3BBBED4D-2C69-EB4D-B1B6-1BE7229DA84F}"/>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C38D4112-B1F0-BB4F-AE9D-F20636C181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BAFCC8-EC33-5C47-BF9F-6031FEB5A64B}"/>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7" name="Picture 6">
            <a:extLst>
              <a:ext uri="{FF2B5EF4-FFF2-40B4-BE49-F238E27FC236}">
                <a16:creationId xmlns:a16="http://schemas.microsoft.com/office/drawing/2014/main" id="{09F9203A-DE7C-A04E-910C-A91E2E5F4CE6}"/>
              </a:ext>
            </a:extLst>
          </p:cNvPr>
          <p:cNvPicPr/>
          <p:nvPr userDrawn="1"/>
        </p:nvPicPr>
        <p:blipFill>
          <a:blip r:embed="rId2"/>
          <a:stretch>
            <a:fillRect/>
          </a:stretch>
        </p:blipFill>
        <p:spPr>
          <a:xfrm>
            <a:off x="265176" y="4396144"/>
            <a:ext cx="1053718" cy="629367"/>
          </a:xfrm>
          <a:prstGeom prst="rect">
            <a:avLst/>
          </a:prstGeom>
        </p:spPr>
      </p:pic>
    </p:spTree>
    <p:extLst>
      <p:ext uri="{BB962C8B-B14F-4D97-AF65-F5344CB8AC3E}">
        <p14:creationId xmlns:p14="http://schemas.microsoft.com/office/powerpoint/2010/main" val="35191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E248-132A-5A4B-BB1E-50F7710DC367}"/>
              </a:ext>
            </a:extLst>
          </p:cNvPr>
          <p:cNvSpPr>
            <a:spLocks noGrp="1"/>
          </p:cNvSpPr>
          <p:nvPr>
            <p:ph type="title"/>
          </p:nvPr>
        </p:nvSpPr>
        <p:spPr/>
        <p:txBody>
          <a:bodyPr/>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7EABF0F7-AF3B-854A-B417-C71DDBD4F9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143C2481-3B6A-6A42-8F03-59A711BD0557}"/>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17FDD76C-6CC0-A543-859A-83774CE593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888A20-655E-9D4C-A345-83E35D95EF59}"/>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7" name="Picture 6">
            <a:extLst>
              <a:ext uri="{FF2B5EF4-FFF2-40B4-BE49-F238E27FC236}">
                <a16:creationId xmlns:a16="http://schemas.microsoft.com/office/drawing/2014/main" id="{8AA05A73-2BA8-354A-8981-40934AA6034F}"/>
              </a:ext>
            </a:extLst>
          </p:cNvPr>
          <p:cNvPicPr/>
          <p:nvPr userDrawn="1"/>
        </p:nvPicPr>
        <p:blipFill>
          <a:blip r:embed="rId2"/>
          <a:stretch>
            <a:fillRect/>
          </a:stretch>
        </p:blipFill>
        <p:spPr>
          <a:xfrm>
            <a:off x="502920" y="719604"/>
            <a:ext cx="788542" cy="499231"/>
          </a:xfrm>
          <a:prstGeom prst="rect">
            <a:avLst/>
          </a:prstGeom>
        </p:spPr>
      </p:pic>
    </p:spTree>
    <p:extLst>
      <p:ext uri="{BB962C8B-B14F-4D97-AF65-F5344CB8AC3E}">
        <p14:creationId xmlns:p14="http://schemas.microsoft.com/office/powerpoint/2010/main" val="177806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E7DE84-3627-D34D-A393-08389BE27B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P"/>
          </a:p>
        </p:txBody>
      </p:sp>
      <p:sp>
        <p:nvSpPr>
          <p:cNvPr id="3" name="Vertical Text Placeholder 2">
            <a:extLst>
              <a:ext uri="{FF2B5EF4-FFF2-40B4-BE49-F238E27FC236}">
                <a16:creationId xmlns:a16="http://schemas.microsoft.com/office/drawing/2014/main" id="{5CCD78A4-E369-9E47-B981-FAE5C2B042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B9FEAF5A-7415-1D47-8B33-F7B7F54B52EC}"/>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C877A3FD-7DBF-C040-9CCA-D71F66582C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72744E-5143-CE47-AAB5-E836E4AC88CB}"/>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7" name="Picture 6">
            <a:extLst>
              <a:ext uri="{FF2B5EF4-FFF2-40B4-BE49-F238E27FC236}">
                <a16:creationId xmlns:a16="http://schemas.microsoft.com/office/drawing/2014/main" id="{FCF62B51-B68B-3848-B2CA-1B6D00B994ED}"/>
              </a:ext>
            </a:extLst>
          </p:cNvPr>
          <p:cNvPicPr/>
          <p:nvPr userDrawn="1"/>
        </p:nvPicPr>
        <p:blipFill>
          <a:blip r:embed="rId2"/>
          <a:stretch>
            <a:fillRect/>
          </a:stretch>
        </p:blipFill>
        <p:spPr>
          <a:xfrm>
            <a:off x="515825" y="713297"/>
            <a:ext cx="788542" cy="499231"/>
          </a:xfrm>
          <a:prstGeom prst="rect">
            <a:avLst/>
          </a:prstGeom>
        </p:spPr>
      </p:pic>
    </p:spTree>
    <p:extLst>
      <p:ext uri="{BB962C8B-B14F-4D97-AF65-F5344CB8AC3E}">
        <p14:creationId xmlns:p14="http://schemas.microsoft.com/office/powerpoint/2010/main" val="336717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A8B4-E27B-D64E-A85A-2DCDDB1EB17F}"/>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71CCC939-8B27-F14C-876B-C022327C9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9C36C8A0-0BD6-364D-90A5-A51187964B0F}"/>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5CEAE450-FBDB-F447-83CA-C9B869D408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D139C9-B845-8641-BB1B-6168A4DB1679}"/>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7" name="Picture 6">
            <a:extLst>
              <a:ext uri="{FF2B5EF4-FFF2-40B4-BE49-F238E27FC236}">
                <a16:creationId xmlns:a16="http://schemas.microsoft.com/office/drawing/2014/main" id="{2CD96C9E-3913-3C42-BFEC-012B75BB1A68}"/>
              </a:ext>
            </a:extLst>
          </p:cNvPr>
          <p:cNvPicPr/>
          <p:nvPr userDrawn="1"/>
        </p:nvPicPr>
        <p:blipFill>
          <a:blip r:embed="rId2"/>
          <a:stretch>
            <a:fillRect/>
          </a:stretch>
        </p:blipFill>
        <p:spPr>
          <a:xfrm>
            <a:off x="502920" y="722441"/>
            <a:ext cx="788542" cy="499231"/>
          </a:xfrm>
          <a:prstGeom prst="rect">
            <a:avLst/>
          </a:prstGeom>
        </p:spPr>
      </p:pic>
    </p:spTree>
    <p:extLst>
      <p:ext uri="{BB962C8B-B14F-4D97-AF65-F5344CB8AC3E}">
        <p14:creationId xmlns:p14="http://schemas.microsoft.com/office/powerpoint/2010/main" val="1417528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6E31-7AD1-8A49-A77E-3A0B9A0DDE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P"/>
          </a:p>
        </p:txBody>
      </p:sp>
      <p:sp>
        <p:nvSpPr>
          <p:cNvPr id="3" name="Text Placeholder 2">
            <a:extLst>
              <a:ext uri="{FF2B5EF4-FFF2-40B4-BE49-F238E27FC236}">
                <a16:creationId xmlns:a16="http://schemas.microsoft.com/office/drawing/2014/main" id="{A10C5DA9-4DAA-0942-AE57-7F864CAB08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251634-E352-A241-A0C2-FD38F46D0CD6}"/>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9950E6E3-C07A-3E46-8AAC-CAC1D7E0B2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6D806F-F56A-1043-9C84-35B12E04D296}"/>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7" name="Picture 6">
            <a:extLst>
              <a:ext uri="{FF2B5EF4-FFF2-40B4-BE49-F238E27FC236}">
                <a16:creationId xmlns:a16="http://schemas.microsoft.com/office/drawing/2014/main" id="{DB3F9690-68C9-5043-8643-F6A7F71A56EC}"/>
              </a:ext>
            </a:extLst>
          </p:cNvPr>
          <p:cNvPicPr/>
          <p:nvPr userDrawn="1"/>
        </p:nvPicPr>
        <p:blipFill>
          <a:blip r:embed="rId2"/>
          <a:stretch>
            <a:fillRect/>
          </a:stretch>
        </p:blipFill>
        <p:spPr>
          <a:xfrm>
            <a:off x="530352" y="3187319"/>
            <a:ext cx="788542" cy="499231"/>
          </a:xfrm>
          <a:prstGeom prst="rect">
            <a:avLst/>
          </a:prstGeom>
        </p:spPr>
      </p:pic>
    </p:spTree>
    <p:extLst>
      <p:ext uri="{BB962C8B-B14F-4D97-AF65-F5344CB8AC3E}">
        <p14:creationId xmlns:p14="http://schemas.microsoft.com/office/powerpoint/2010/main" val="350606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105A-EA11-3246-BA08-995BD6B2BF05}"/>
              </a:ext>
            </a:extLst>
          </p:cNvPr>
          <p:cNvSpPr>
            <a:spLocks noGrp="1"/>
          </p:cNvSpPr>
          <p:nvPr>
            <p:ph type="title"/>
          </p:nvPr>
        </p:nvSpPr>
        <p:spPr/>
        <p:txBody>
          <a:bodyPr/>
          <a:lstStyle/>
          <a:p>
            <a:r>
              <a:rPr lang="en-US"/>
              <a:t>Click to edit Master title style</a:t>
            </a:r>
            <a:endParaRPr lang="en-NP"/>
          </a:p>
        </p:txBody>
      </p:sp>
      <p:sp>
        <p:nvSpPr>
          <p:cNvPr id="3" name="Content Placeholder 2">
            <a:extLst>
              <a:ext uri="{FF2B5EF4-FFF2-40B4-BE49-F238E27FC236}">
                <a16:creationId xmlns:a16="http://schemas.microsoft.com/office/drawing/2014/main" id="{0E2544D6-B3DA-4F4A-85E2-6553109BB7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Content Placeholder 3">
            <a:extLst>
              <a:ext uri="{FF2B5EF4-FFF2-40B4-BE49-F238E27FC236}">
                <a16:creationId xmlns:a16="http://schemas.microsoft.com/office/drawing/2014/main" id="{0DA8D859-5CE9-EB47-81C1-4ED8C44F4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Date Placeholder 4">
            <a:extLst>
              <a:ext uri="{FF2B5EF4-FFF2-40B4-BE49-F238E27FC236}">
                <a16:creationId xmlns:a16="http://schemas.microsoft.com/office/drawing/2014/main" id="{A72CBF4B-608C-CF49-BA4F-3FB318ECFDEA}"/>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a:extLst>
              <a:ext uri="{FF2B5EF4-FFF2-40B4-BE49-F238E27FC236}">
                <a16:creationId xmlns:a16="http://schemas.microsoft.com/office/drawing/2014/main" id="{435FA94D-2C4B-E646-923B-132E434CF6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9A6CDA2-0C64-2E47-ADC8-AC1B19938F46}"/>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8" name="Picture 7">
            <a:extLst>
              <a:ext uri="{FF2B5EF4-FFF2-40B4-BE49-F238E27FC236}">
                <a16:creationId xmlns:a16="http://schemas.microsoft.com/office/drawing/2014/main" id="{BC6F2EDD-4F03-A549-BE25-7626F6AF505D}"/>
              </a:ext>
            </a:extLst>
          </p:cNvPr>
          <p:cNvPicPr/>
          <p:nvPr userDrawn="1"/>
        </p:nvPicPr>
        <p:blipFill>
          <a:blip r:embed="rId2"/>
          <a:stretch>
            <a:fillRect/>
          </a:stretch>
        </p:blipFill>
        <p:spPr>
          <a:xfrm>
            <a:off x="475488" y="719604"/>
            <a:ext cx="788542" cy="499231"/>
          </a:xfrm>
          <a:prstGeom prst="rect">
            <a:avLst/>
          </a:prstGeom>
        </p:spPr>
      </p:pic>
    </p:spTree>
    <p:extLst>
      <p:ext uri="{BB962C8B-B14F-4D97-AF65-F5344CB8AC3E}">
        <p14:creationId xmlns:p14="http://schemas.microsoft.com/office/powerpoint/2010/main" val="3039434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BDCE-D35C-2D43-B4FC-4452C857E064}"/>
              </a:ext>
            </a:extLst>
          </p:cNvPr>
          <p:cNvSpPr>
            <a:spLocks noGrp="1"/>
          </p:cNvSpPr>
          <p:nvPr>
            <p:ph type="title"/>
          </p:nvPr>
        </p:nvSpPr>
        <p:spPr>
          <a:xfrm>
            <a:off x="839788" y="365125"/>
            <a:ext cx="10515600" cy="1325563"/>
          </a:xfrm>
        </p:spPr>
        <p:txBody>
          <a:bodyPr/>
          <a:lstStyle/>
          <a:p>
            <a:r>
              <a:rPr lang="en-US"/>
              <a:t>Click to edit Master title style</a:t>
            </a:r>
            <a:endParaRPr lang="en-NP"/>
          </a:p>
        </p:txBody>
      </p:sp>
      <p:sp>
        <p:nvSpPr>
          <p:cNvPr id="3" name="Text Placeholder 2">
            <a:extLst>
              <a:ext uri="{FF2B5EF4-FFF2-40B4-BE49-F238E27FC236}">
                <a16:creationId xmlns:a16="http://schemas.microsoft.com/office/drawing/2014/main" id="{2FF80FC6-4456-624D-93A4-A05D8F7BF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2035CD-1AEC-7E42-95D8-9E0F423D60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5" name="Text Placeholder 4">
            <a:extLst>
              <a:ext uri="{FF2B5EF4-FFF2-40B4-BE49-F238E27FC236}">
                <a16:creationId xmlns:a16="http://schemas.microsoft.com/office/drawing/2014/main" id="{F2CC0270-D904-274C-9799-0E3250B3C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8E8E5-850A-0C46-849A-CE5305854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7" name="Date Placeholder 6">
            <a:extLst>
              <a:ext uri="{FF2B5EF4-FFF2-40B4-BE49-F238E27FC236}">
                <a16:creationId xmlns:a16="http://schemas.microsoft.com/office/drawing/2014/main" id="{D8BBFC13-D4CD-2C4F-BF02-748307E6D02B}"/>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8" name="Footer Placeholder 7">
            <a:extLst>
              <a:ext uri="{FF2B5EF4-FFF2-40B4-BE49-F238E27FC236}">
                <a16:creationId xmlns:a16="http://schemas.microsoft.com/office/drawing/2014/main" id="{065EA299-13F3-F54E-B5A8-D6F10E0F3B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622739-A079-3A4D-9AB2-9D4312A723FE}"/>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10" name="Picture 9">
            <a:extLst>
              <a:ext uri="{FF2B5EF4-FFF2-40B4-BE49-F238E27FC236}">
                <a16:creationId xmlns:a16="http://schemas.microsoft.com/office/drawing/2014/main" id="{138F3462-8A46-0144-831C-3FFBCAA6A791}"/>
              </a:ext>
            </a:extLst>
          </p:cNvPr>
          <p:cNvPicPr/>
          <p:nvPr userDrawn="1"/>
        </p:nvPicPr>
        <p:blipFill>
          <a:blip r:embed="rId2"/>
          <a:stretch>
            <a:fillRect/>
          </a:stretch>
        </p:blipFill>
        <p:spPr>
          <a:xfrm>
            <a:off x="512064" y="722441"/>
            <a:ext cx="788542" cy="499231"/>
          </a:xfrm>
          <a:prstGeom prst="rect">
            <a:avLst/>
          </a:prstGeom>
        </p:spPr>
      </p:pic>
    </p:spTree>
    <p:extLst>
      <p:ext uri="{BB962C8B-B14F-4D97-AF65-F5344CB8AC3E}">
        <p14:creationId xmlns:p14="http://schemas.microsoft.com/office/powerpoint/2010/main" val="3552461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6B2F-3257-BE44-9072-4B6647BCE72B}"/>
              </a:ext>
            </a:extLst>
          </p:cNvPr>
          <p:cNvSpPr>
            <a:spLocks noGrp="1"/>
          </p:cNvSpPr>
          <p:nvPr>
            <p:ph type="title"/>
          </p:nvPr>
        </p:nvSpPr>
        <p:spPr/>
        <p:txBody>
          <a:bodyPr/>
          <a:lstStyle/>
          <a:p>
            <a:r>
              <a:rPr lang="en-US"/>
              <a:t>Click to edit Master title style</a:t>
            </a:r>
            <a:endParaRPr lang="en-NP"/>
          </a:p>
        </p:txBody>
      </p:sp>
      <p:sp>
        <p:nvSpPr>
          <p:cNvPr id="3" name="Date Placeholder 2">
            <a:extLst>
              <a:ext uri="{FF2B5EF4-FFF2-40B4-BE49-F238E27FC236}">
                <a16:creationId xmlns:a16="http://schemas.microsoft.com/office/drawing/2014/main" id="{04A8F128-CD50-4843-8C85-E36414B17146}"/>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4" name="Footer Placeholder 3">
            <a:extLst>
              <a:ext uri="{FF2B5EF4-FFF2-40B4-BE49-F238E27FC236}">
                <a16:creationId xmlns:a16="http://schemas.microsoft.com/office/drawing/2014/main" id="{A82B2AF7-DA43-0447-A99F-BD74025D869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A7D8851-9A58-E94C-8F68-5B2E40BD739F}"/>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6" name="Picture 5">
            <a:extLst>
              <a:ext uri="{FF2B5EF4-FFF2-40B4-BE49-F238E27FC236}">
                <a16:creationId xmlns:a16="http://schemas.microsoft.com/office/drawing/2014/main" id="{7EFBF772-A2D4-3140-905E-3A2451811021}"/>
              </a:ext>
            </a:extLst>
          </p:cNvPr>
          <p:cNvPicPr/>
          <p:nvPr userDrawn="1"/>
        </p:nvPicPr>
        <p:blipFill>
          <a:blip r:embed="rId2"/>
          <a:stretch>
            <a:fillRect/>
          </a:stretch>
        </p:blipFill>
        <p:spPr>
          <a:xfrm>
            <a:off x="512064" y="722441"/>
            <a:ext cx="788542" cy="499231"/>
          </a:xfrm>
          <a:prstGeom prst="rect">
            <a:avLst/>
          </a:prstGeom>
        </p:spPr>
      </p:pic>
    </p:spTree>
    <p:extLst>
      <p:ext uri="{BB962C8B-B14F-4D97-AF65-F5344CB8AC3E}">
        <p14:creationId xmlns:p14="http://schemas.microsoft.com/office/powerpoint/2010/main" val="23876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8BE03E-23D9-1F44-A279-285D3891C612}"/>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3" name="Footer Placeholder 2">
            <a:extLst>
              <a:ext uri="{FF2B5EF4-FFF2-40B4-BE49-F238E27FC236}">
                <a16:creationId xmlns:a16="http://schemas.microsoft.com/office/drawing/2014/main" id="{010E67A3-F5A9-874C-8F24-3FA0739FE15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E7E650B-8D03-724B-A825-183B7D158A15}"/>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5" name="Picture 4">
            <a:extLst>
              <a:ext uri="{FF2B5EF4-FFF2-40B4-BE49-F238E27FC236}">
                <a16:creationId xmlns:a16="http://schemas.microsoft.com/office/drawing/2014/main" id="{E1E84061-A54E-7244-B77D-FF74515DB8D7}"/>
              </a:ext>
            </a:extLst>
          </p:cNvPr>
          <p:cNvPicPr/>
          <p:nvPr userDrawn="1"/>
        </p:nvPicPr>
        <p:blipFill>
          <a:blip r:embed="rId2"/>
          <a:stretch>
            <a:fillRect/>
          </a:stretch>
        </p:blipFill>
        <p:spPr>
          <a:xfrm>
            <a:off x="512064" y="722441"/>
            <a:ext cx="788542" cy="499231"/>
          </a:xfrm>
          <a:prstGeom prst="rect">
            <a:avLst/>
          </a:prstGeom>
        </p:spPr>
      </p:pic>
    </p:spTree>
    <p:extLst>
      <p:ext uri="{BB962C8B-B14F-4D97-AF65-F5344CB8AC3E}">
        <p14:creationId xmlns:p14="http://schemas.microsoft.com/office/powerpoint/2010/main" val="135250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A64F-0497-2E49-908B-0DA2ED326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Content Placeholder 2">
            <a:extLst>
              <a:ext uri="{FF2B5EF4-FFF2-40B4-BE49-F238E27FC236}">
                <a16:creationId xmlns:a16="http://schemas.microsoft.com/office/drawing/2014/main" id="{9FCF9F12-6219-7842-9B84-809BBFE0D2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Text Placeholder 3">
            <a:extLst>
              <a:ext uri="{FF2B5EF4-FFF2-40B4-BE49-F238E27FC236}">
                <a16:creationId xmlns:a16="http://schemas.microsoft.com/office/drawing/2014/main" id="{A35A6413-6972-6C46-99C2-359EC7E77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AAF1E-D525-7349-9101-2EB1E6BE6997}"/>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a:extLst>
              <a:ext uri="{FF2B5EF4-FFF2-40B4-BE49-F238E27FC236}">
                <a16:creationId xmlns:a16="http://schemas.microsoft.com/office/drawing/2014/main" id="{8F75FDFC-63EB-B64F-8BD2-87EC54EA3A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C39A17-72F9-7042-B8D5-57BEDF661012}"/>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8" name="Picture 7">
            <a:extLst>
              <a:ext uri="{FF2B5EF4-FFF2-40B4-BE49-F238E27FC236}">
                <a16:creationId xmlns:a16="http://schemas.microsoft.com/office/drawing/2014/main" id="{7A3ECF7C-55C8-E748-BD59-6AF856755FD0}"/>
              </a:ext>
            </a:extLst>
          </p:cNvPr>
          <p:cNvPicPr/>
          <p:nvPr userDrawn="1"/>
        </p:nvPicPr>
        <p:blipFill>
          <a:blip r:embed="rId2"/>
          <a:stretch>
            <a:fillRect/>
          </a:stretch>
        </p:blipFill>
        <p:spPr>
          <a:xfrm>
            <a:off x="512064" y="722441"/>
            <a:ext cx="788542" cy="499231"/>
          </a:xfrm>
          <a:prstGeom prst="rect">
            <a:avLst/>
          </a:prstGeom>
        </p:spPr>
      </p:pic>
    </p:spTree>
    <p:extLst>
      <p:ext uri="{BB962C8B-B14F-4D97-AF65-F5344CB8AC3E}">
        <p14:creationId xmlns:p14="http://schemas.microsoft.com/office/powerpoint/2010/main" val="2278816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DA6A-6467-174D-8E6C-14A2E54F4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P"/>
          </a:p>
        </p:txBody>
      </p:sp>
      <p:sp>
        <p:nvSpPr>
          <p:cNvPr id="3" name="Picture Placeholder 2">
            <a:extLst>
              <a:ext uri="{FF2B5EF4-FFF2-40B4-BE49-F238E27FC236}">
                <a16:creationId xmlns:a16="http://schemas.microsoft.com/office/drawing/2014/main" id="{EFDE1E94-837F-CD4B-8665-3919065829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P"/>
          </a:p>
        </p:txBody>
      </p:sp>
      <p:sp>
        <p:nvSpPr>
          <p:cNvPr id="4" name="Text Placeholder 3">
            <a:extLst>
              <a:ext uri="{FF2B5EF4-FFF2-40B4-BE49-F238E27FC236}">
                <a16:creationId xmlns:a16="http://schemas.microsoft.com/office/drawing/2014/main" id="{444D1A41-5E13-AC48-B34A-F9C628F990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35AB49-D146-D443-A273-9E9768AC7C3E}"/>
              </a:ext>
            </a:extLst>
          </p:cNvPr>
          <p:cNvSpPr>
            <a:spLocks noGrp="1"/>
          </p:cNvSpPr>
          <p:nvPr>
            <p:ph type="dt" sz="half" idx="10"/>
          </p:nvPr>
        </p:nvSpPr>
        <p:spPr/>
        <p:txBody>
          <a:bodyPr/>
          <a:lstStyle/>
          <a:p>
            <a:fld id="{B61BEF0D-F0BB-DE4B-95CE-6DB70DBA9567}" type="datetimeFigureOut">
              <a:rPr lang="en-US" smtClean="0"/>
              <a:pPr/>
              <a:t>9/25/2021</a:t>
            </a:fld>
            <a:endParaRPr lang="en-US" dirty="0"/>
          </a:p>
        </p:txBody>
      </p:sp>
      <p:sp>
        <p:nvSpPr>
          <p:cNvPr id="6" name="Footer Placeholder 5">
            <a:extLst>
              <a:ext uri="{FF2B5EF4-FFF2-40B4-BE49-F238E27FC236}">
                <a16:creationId xmlns:a16="http://schemas.microsoft.com/office/drawing/2014/main" id="{42D0C388-0C44-7544-9EF4-6470AAAA1FCF}"/>
              </a:ext>
            </a:extLst>
          </p:cNvPr>
          <p:cNvSpPr>
            <a:spLocks noGrp="1"/>
          </p:cNvSpPr>
          <p:nvPr>
            <p:ph type="ftr" sz="quarter" idx="11"/>
          </p:nvPr>
        </p:nvSpPr>
        <p:spPr/>
        <p:txBody>
          <a:bodyPr/>
          <a:lstStyle/>
          <a:p>
            <a:endParaRPr lang="en-NP"/>
          </a:p>
        </p:txBody>
      </p:sp>
      <p:sp>
        <p:nvSpPr>
          <p:cNvPr id="7" name="Slide Number Placeholder 6">
            <a:extLst>
              <a:ext uri="{FF2B5EF4-FFF2-40B4-BE49-F238E27FC236}">
                <a16:creationId xmlns:a16="http://schemas.microsoft.com/office/drawing/2014/main" id="{BC71A043-40CD-6A44-8C0E-34395173E6CD}"/>
              </a:ext>
            </a:extLst>
          </p:cNvPr>
          <p:cNvSpPr>
            <a:spLocks noGrp="1"/>
          </p:cNvSpPr>
          <p:nvPr>
            <p:ph type="sldNum" sz="quarter" idx="12"/>
          </p:nvPr>
        </p:nvSpPr>
        <p:spPr/>
        <p:txBody>
          <a:bodyPr/>
          <a:lstStyle/>
          <a:p>
            <a:fld id="{4D4025B1-C0A5-7341-BDDB-0D0F772F19DB}" type="slidenum">
              <a:rPr lang="en-NP" smtClean="0"/>
              <a:t>‹#›</a:t>
            </a:fld>
            <a:endParaRPr lang="en-NP"/>
          </a:p>
        </p:txBody>
      </p:sp>
      <p:pic>
        <p:nvPicPr>
          <p:cNvPr id="8" name="Picture 7">
            <a:extLst>
              <a:ext uri="{FF2B5EF4-FFF2-40B4-BE49-F238E27FC236}">
                <a16:creationId xmlns:a16="http://schemas.microsoft.com/office/drawing/2014/main" id="{4A885B11-CC6D-9B4C-A73F-C2C5E28161AB}"/>
              </a:ext>
            </a:extLst>
          </p:cNvPr>
          <p:cNvPicPr/>
          <p:nvPr userDrawn="1"/>
        </p:nvPicPr>
        <p:blipFill>
          <a:blip r:embed="rId2"/>
          <a:stretch>
            <a:fillRect/>
          </a:stretch>
        </p:blipFill>
        <p:spPr>
          <a:xfrm>
            <a:off x="502920" y="4919791"/>
            <a:ext cx="788542" cy="499231"/>
          </a:xfrm>
          <a:prstGeom prst="rect">
            <a:avLst/>
          </a:prstGeom>
        </p:spPr>
      </p:pic>
    </p:spTree>
    <p:extLst>
      <p:ext uri="{BB962C8B-B14F-4D97-AF65-F5344CB8AC3E}">
        <p14:creationId xmlns:p14="http://schemas.microsoft.com/office/powerpoint/2010/main" val="363921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60E258-2C22-F24A-B937-46C6214C8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P"/>
          </a:p>
        </p:txBody>
      </p:sp>
      <p:sp>
        <p:nvSpPr>
          <p:cNvPr id="3" name="Text Placeholder 2">
            <a:extLst>
              <a:ext uri="{FF2B5EF4-FFF2-40B4-BE49-F238E27FC236}">
                <a16:creationId xmlns:a16="http://schemas.microsoft.com/office/drawing/2014/main" id="{FF18A2F2-82E8-894C-8F4E-EDC55EAB4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P"/>
          </a:p>
        </p:txBody>
      </p:sp>
      <p:sp>
        <p:nvSpPr>
          <p:cNvPr id="4" name="Date Placeholder 3">
            <a:extLst>
              <a:ext uri="{FF2B5EF4-FFF2-40B4-BE49-F238E27FC236}">
                <a16:creationId xmlns:a16="http://schemas.microsoft.com/office/drawing/2014/main" id="{3B7F55CB-A17F-504F-9155-7E8D55CEF4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9/25/2021</a:t>
            </a:fld>
            <a:endParaRPr lang="en-US" dirty="0"/>
          </a:p>
        </p:txBody>
      </p:sp>
      <p:sp>
        <p:nvSpPr>
          <p:cNvPr id="5" name="Footer Placeholder 4">
            <a:extLst>
              <a:ext uri="{FF2B5EF4-FFF2-40B4-BE49-F238E27FC236}">
                <a16:creationId xmlns:a16="http://schemas.microsoft.com/office/drawing/2014/main" id="{202EF8BE-FFF1-EE4C-AE21-0314419D1F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E537DBA-5D05-394C-B0EC-FDC9DD8B6A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442187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72CE559B-82E4-42B1-89F4-074EA3AEE7A3}"/>
              </a:ext>
            </a:extLst>
          </p:cNvPr>
          <p:cNvPicPr>
            <a:picLocks noChangeAspect="1"/>
          </p:cNvPicPr>
          <p:nvPr/>
        </p:nvPicPr>
        <p:blipFill rotWithShape="1">
          <a:blip r:embed="rId2"/>
          <a:srcRect l="15739" r="2" b="2"/>
          <a:stretch/>
        </p:blipFill>
        <p:spPr>
          <a:xfrm>
            <a:off x="4038599" y="10"/>
            <a:ext cx="8160026" cy="6875809"/>
          </a:xfrm>
          <a:prstGeom prst="rect">
            <a:avLst/>
          </a:prstGeom>
        </p:spPr>
      </p:pic>
      <p:sp>
        <p:nvSpPr>
          <p:cNvPr id="26" name="Freeform: Shape 2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534473" y="2950387"/>
            <a:ext cx="3052293" cy="3531403"/>
          </a:xfrm>
        </p:spPr>
        <p:txBody>
          <a:bodyPr anchor="t">
            <a:normAutofit/>
          </a:bodyPr>
          <a:lstStyle/>
          <a:p>
            <a:pPr algn="r"/>
            <a:r>
              <a:rPr lang="en-IE" sz="4000">
                <a:solidFill>
                  <a:srgbClr val="FFFFFF"/>
                </a:solidFill>
              </a:rPr>
              <a:t>IT Project Management</a:t>
            </a:r>
            <a:br>
              <a:rPr lang="en-IE" sz="4000">
                <a:solidFill>
                  <a:srgbClr val="FFFFFF"/>
                </a:solidFill>
              </a:rPr>
            </a:br>
            <a:br>
              <a:rPr lang="en-IE" sz="4000">
                <a:solidFill>
                  <a:srgbClr val="FFFFFF"/>
                </a:solidFill>
              </a:rPr>
            </a:br>
            <a:r>
              <a:rPr lang="en-IE" sz="4000">
                <a:solidFill>
                  <a:srgbClr val="FFFFFF"/>
                </a:solidFill>
                <a:cs typeface="Calibri Light"/>
              </a:rPr>
              <a:t>Chapter 1: Introduction</a:t>
            </a:r>
            <a:endParaRPr lang="en-US" sz="4000">
              <a:solidFill>
                <a:srgbClr val="FFFFFF"/>
              </a:solidFill>
            </a:endParaRPr>
          </a:p>
        </p:txBody>
      </p:sp>
      <p:pic>
        <p:nvPicPr>
          <p:cNvPr id="5" name="Picture 6" descr="Text&#10;&#10;Description automatically generated">
            <a:extLst>
              <a:ext uri="{FF2B5EF4-FFF2-40B4-BE49-F238E27FC236}">
                <a16:creationId xmlns:a16="http://schemas.microsoft.com/office/drawing/2014/main" id="{B3CB4167-1704-4F42-9C79-292D1510F084}"/>
              </a:ext>
            </a:extLst>
          </p:cNvPr>
          <p:cNvPicPr>
            <a:picLocks noChangeAspect="1"/>
          </p:cNvPicPr>
          <p:nvPr/>
        </p:nvPicPr>
        <p:blipFill>
          <a:blip r:embed="rId3"/>
          <a:stretch>
            <a:fillRect/>
          </a:stretch>
        </p:blipFill>
        <p:spPr>
          <a:xfrm>
            <a:off x="9857014" y="77561"/>
            <a:ext cx="2269672" cy="1085850"/>
          </a:xfrm>
          <a:prstGeom prst="rect">
            <a:avLst/>
          </a:prstGeom>
        </p:spPr>
      </p:pic>
    </p:spTree>
    <p:extLst>
      <p:ext uri="{BB962C8B-B14F-4D97-AF65-F5344CB8AC3E}">
        <p14:creationId xmlns:p14="http://schemas.microsoft.com/office/powerpoint/2010/main" val="42801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13777" y="85269"/>
            <a:ext cx="8911687" cy="1280890"/>
          </a:xfrm>
        </p:spPr>
        <p:txBody>
          <a:bodyPr/>
          <a:lstStyle/>
          <a:p>
            <a:r>
              <a:rPr lang="en-IE" dirty="0"/>
              <a:t>Common Project Pitfalls</a:t>
            </a:r>
            <a:endParaRPr lang="en-GB" dirty="0"/>
          </a:p>
        </p:txBody>
      </p:sp>
      <p:sp>
        <p:nvSpPr>
          <p:cNvPr id="3" name="Content Placeholder 2"/>
          <p:cNvSpPr>
            <a:spLocks noGrp="1"/>
          </p:cNvSpPr>
          <p:nvPr>
            <p:ph idx="1"/>
          </p:nvPr>
        </p:nvSpPr>
        <p:spPr>
          <a:xfrm>
            <a:off x="723505" y="1258795"/>
            <a:ext cx="6326519" cy="5428158"/>
          </a:xfrm>
        </p:spPr>
        <p:style>
          <a:lnRef idx="2">
            <a:schemeClr val="accent2"/>
          </a:lnRef>
          <a:fillRef idx="1">
            <a:schemeClr val="lt1"/>
          </a:fillRef>
          <a:effectRef idx="0">
            <a:schemeClr val="accent2"/>
          </a:effectRef>
          <a:fontRef idx="minor">
            <a:schemeClr val="dk1"/>
          </a:fontRef>
        </p:style>
        <p:txBody>
          <a:bodyPr>
            <a:noAutofit/>
          </a:bodyPr>
          <a:lstStyle/>
          <a:p>
            <a:pPr>
              <a:buFont typeface="Wingdings" panose="05000000000000000000" pitchFamily="2" charset="2"/>
              <a:buChar char="q"/>
            </a:pPr>
            <a:r>
              <a:rPr lang="en-IE" sz="1600" b="1" dirty="0"/>
              <a:t>Lack of alignment </a:t>
            </a:r>
            <a:r>
              <a:rPr lang="en-IE" sz="1600" dirty="0"/>
              <a:t>to organisational strategy.</a:t>
            </a:r>
          </a:p>
          <a:p>
            <a:pPr>
              <a:buFont typeface="Wingdings" panose="05000000000000000000" pitchFamily="2" charset="2"/>
              <a:buChar char="q"/>
            </a:pPr>
            <a:r>
              <a:rPr lang="en-IE" sz="1600" b="1" dirty="0"/>
              <a:t>Unclear scope</a:t>
            </a:r>
            <a:r>
              <a:rPr lang="en-IE" sz="1600" dirty="0"/>
              <a:t>, project goals, impact goals and experience goals – with user needs and wishes not clearly defined.</a:t>
            </a:r>
          </a:p>
          <a:p>
            <a:pPr>
              <a:buFont typeface="Wingdings" panose="05000000000000000000" pitchFamily="2" charset="2"/>
              <a:buChar char="q"/>
            </a:pPr>
            <a:r>
              <a:rPr lang="en-IE" sz="1600" b="1" dirty="0"/>
              <a:t>Poor communication </a:t>
            </a:r>
            <a:r>
              <a:rPr lang="en-IE" sz="1600" dirty="0"/>
              <a:t>and </a:t>
            </a:r>
            <a:r>
              <a:rPr lang="en-IE" sz="1600" b="1" dirty="0"/>
              <a:t>poor stakeholder management: last minute surprises</a:t>
            </a:r>
            <a:r>
              <a:rPr lang="en-IE" sz="1600" dirty="0"/>
              <a:t>.</a:t>
            </a:r>
          </a:p>
          <a:p>
            <a:pPr>
              <a:buFont typeface="Wingdings" panose="05000000000000000000" pitchFamily="2" charset="2"/>
              <a:buChar char="q"/>
            </a:pPr>
            <a:r>
              <a:rPr lang="en-IE" sz="1600" dirty="0"/>
              <a:t>Poor, or no detailed project planning – leading to poor estimation of resources to deliver the project.</a:t>
            </a:r>
          </a:p>
          <a:p>
            <a:pPr>
              <a:buFont typeface="Wingdings" panose="05000000000000000000" pitchFamily="2" charset="2"/>
              <a:buChar char="q"/>
            </a:pPr>
            <a:r>
              <a:rPr lang="en-IE" sz="1600" b="1" dirty="0"/>
              <a:t>Scope creep due to poor control</a:t>
            </a:r>
            <a:r>
              <a:rPr lang="en-IE" sz="1600" dirty="0"/>
              <a:t>; “gold plating”.</a:t>
            </a:r>
          </a:p>
          <a:p>
            <a:pPr>
              <a:buFont typeface="Wingdings" panose="05000000000000000000" pitchFamily="2" charset="2"/>
              <a:buChar char="q"/>
            </a:pPr>
            <a:r>
              <a:rPr lang="en-IE" sz="1600" b="1" dirty="0"/>
              <a:t>Inadequate risk management </a:t>
            </a:r>
            <a:r>
              <a:rPr lang="en-IE" sz="1600" dirty="0"/>
              <a:t>plan, with no mitigation and contingency plans</a:t>
            </a:r>
          </a:p>
          <a:p>
            <a:pPr>
              <a:buFont typeface="Wingdings" panose="05000000000000000000" pitchFamily="2" charset="2"/>
              <a:buChar char="q"/>
            </a:pPr>
            <a:r>
              <a:rPr lang="en-IE" sz="1600" dirty="0"/>
              <a:t>Too many pet projects – defocuses resources.</a:t>
            </a:r>
          </a:p>
          <a:p>
            <a:pPr>
              <a:buFont typeface="Wingdings" panose="05000000000000000000" pitchFamily="2" charset="2"/>
              <a:buChar char="q"/>
            </a:pPr>
            <a:r>
              <a:rPr lang="en-IE" sz="1600" b="1" dirty="0"/>
              <a:t>Lack of decision making </a:t>
            </a:r>
            <a:r>
              <a:rPr lang="en-IE" sz="1600" dirty="0"/>
              <a:t>with poor decision alignment / keeping a record.</a:t>
            </a:r>
          </a:p>
          <a:p>
            <a:pPr>
              <a:buFont typeface="Wingdings" panose="05000000000000000000" pitchFamily="2" charset="2"/>
              <a:buChar char="q"/>
            </a:pPr>
            <a:r>
              <a:rPr lang="en-IE" sz="1600" b="1" dirty="0"/>
              <a:t>Zero change control</a:t>
            </a:r>
            <a:r>
              <a:rPr lang="en-IE" sz="1600" dirty="0"/>
              <a:t>.</a:t>
            </a:r>
          </a:p>
          <a:p>
            <a:pPr>
              <a:buFont typeface="Wingdings" panose="05000000000000000000" pitchFamily="2" charset="2"/>
              <a:buChar char="q"/>
            </a:pPr>
            <a:r>
              <a:rPr lang="en-IE" sz="1600" b="1" dirty="0"/>
              <a:t>Poor record keeping </a:t>
            </a:r>
            <a:r>
              <a:rPr lang="en-IE" sz="1600" dirty="0"/>
              <a:t>– e.g. risks, decisions, actions, requests, meeting minutes change control etc.</a:t>
            </a:r>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626" y="1336817"/>
            <a:ext cx="4482174" cy="3575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p:cNvSpPr txBox="1"/>
          <p:nvPr/>
        </p:nvSpPr>
        <p:spPr>
          <a:xfrm>
            <a:off x="8568439" y="5346551"/>
            <a:ext cx="2470548" cy="400110"/>
          </a:xfrm>
          <a:prstGeom prst="rect">
            <a:avLst/>
          </a:prstGeom>
          <a:noFill/>
        </p:spPr>
        <p:txBody>
          <a:bodyPr wrap="none" rtlCol="0">
            <a:spAutoFit/>
          </a:bodyPr>
          <a:lstStyle/>
          <a:p>
            <a:r>
              <a:rPr lang="en-IE" sz="2000" dirty="0"/>
              <a:t>Avoid the Swamp!</a:t>
            </a:r>
            <a:endParaRPr lang="en-GB" sz="2000" dirty="0"/>
          </a:p>
        </p:txBody>
      </p:sp>
    </p:spTree>
    <p:extLst>
      <p:ext uri="{BB962C8B-B14F-4D97-AF65-F5344CB8AC3E}">
        <p14:creationId xmlns:p14="http://schemas.microsoft.com/office/powerpoint/2010/main" val="320017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404" y="2173405"/>
            <a:ext cx="9175387" cy="3596685"/>
          </a:xfrm>
          <a:prstGeom prst="rect">
            <a:avLst/>
          </a:prstGeom>
        </p:spPr>
      </p:pic>
      <p:sp>
        <p:nvSpPr>
          <p:cNvPr id="2" name="Title 1"/>
          <p:cNvSpPr>
            <a:spLocks noGrp="1"/>
          </p:cNvSpPr>
          <p:nvPr>
            <p:ph type="title"/>
          </p:nvPr>
        </p:nvSpPr>
        <p:spPr>
          <a:xfrm>
            <a:off x="1822242" y="359248"/>
            <a:ext cx="8911687" cy="1280890"/>
          </a:xfrm>
        </p:spPr>
        <p:txBody>
          <a:bodyPr>
            <a:normAutofit fontScale="90000"/>
          </a:bodyPr>
          <a:lstStyle/>
          <a:p>
            <a:r>
              <a:rPr lang="en-IE" dirty="0"/>
              <a:t>PM in a Research World: </a:t>
            </a:r>
            <a:br>
              <a:rPr lang="en-IE" dirty="0"/>
            </a:br>
            <a:r>
              <a:rPr lang="en-IE" dirty="0"/>
              <a:t>Perception or Real?</a:t>
            </a:r>
            <a:endParaRPr lang="en-GB" dirty="0"/>
          </a:p>
        </p:txBody>
      </p:sp>
      <p:sp>
        <p:nvSpPr>
          <p:cNvPr id="5" name="Right Arrow 4"/>
          <p:cNvSpPr/>
          <p:nvPr/>
        </p:nvSpPr>
        <p:spPr>
          <a:xfrm>
            <a:off x="1732150" y="3420457"/>
            <a:ext cx="3743231" cy="1120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Process</a:t>
            </a:r>
            <a:endParaRPr lang="en-GB" dirty="0"/>
          </a:p>
        </p:txBody>
      </p:sp>
      <p:sp>
        <p:nvSpPr>
          <p:cNvPr id="8" name="Left Arrow 7"/>
          <p:cNvSpPr/>
          <p:nvPr/>
        </p:nvSpPr>
        <p:spPr>
          <a:xfrm>
            <a:off x="7138934" y="3468265"/>
            <a:ext cx="3773685" cy="113678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dirty="0"/>
              <a:t>Innovation</a:t>
            </a:r>
            <a:endParaRPr lang="en-GB" dirty="0"/>
          </a:p>
        </p:txBody>
      </p:sp>
      <p:sp>
        <p:nvSpPr>
          <p:cNvPr id="3" name="TextBox 2"/>
          <p:cNvSpPr txBox="1"/>
          <p:nvPr/>
        </p:nvSpPr>
        <p:spPr>
          <a:xfrm>
            <a:off x="2139776" y="3127665"/>
            <a:ext cx="162897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Predictability</a:t>
            </a:r>
            <a:endParaRPr lang="en-GB" dirty="0"/>
          </a:p>
        </p:txBody>
      </p:sp>
      <p:sp>
        <p:nvSpPr>
          <p:cNvPr id="4" name="TextBox 3"/>
          <p:cNvSpPr txBox="1"/>
          <p:nvPr/>
        </p:nvSpPr>
        <p:spPr>
          <a:xfrm>
            <a:off x="3932000" y="2630436"/>
            <a:ext cx="1309974"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Standards</a:t>
            </a:r>
            <a:endParaRPr lang="en-GB" dirty="0"/>
          </a:p>
        </p:txBody>
      </p:sp>
      <p:sp>
        <p:nvSpPr>
          <p:cNvPr id="6" name="TextBox 5"/>
          <p:cNvSpPr txBox="1"/>
          <p:nvPr/>
        </p:nvSpPr>
        <p:spPr>
          <a:xfrm>
            <a:off x="3932000" y="3122040"/>
            <a:ext cx="978153"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Quality</a:t>
            </a:r>
            <a:endParaRPr lang="en-GB" dirty="0"/>
          </a:p>
        </p:txBody>
      </p:sp>
      <p:sp>
        <p:nvSpPr>
          <p:cNvPr id="7" name="TextBox 6"/>
          <p:cNvSpPr txBox="1"/>
          <p:nvPr/>
        </p:nvSpPr>
        <p:spPr>
          <a:xfrm>
            <a:off x="2139776" y="2628790"/>
            <a:ext cx="1673856"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Repeatability</a:t>
            </a:r>
            <a:endParaRPr lang="en-GB" dirty="0"/>
          </a:p>
        </p:txBody>
      </p:sp>
      <p:sp>
        <p:nvSpPr>
          <p:cNvPr id="9" name="TextBox 8"/>
          <p:cNvSpPr txBox="1"/>
          <p:nvPr/>
        </p:nvSpPr>
        <p:spPr>
          <a:xfrm>
            <a:off x="2140438" y="5092481"/>
            <a:ext cx="1624163"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Bureaucracy</a:t>
            </a:r>
            <a:endParaRPr lang="en-GB" dirty="0"/>
          </a:p>
        </p:txBody>
      </p:sp>
      <p:sp>
        <p:nvSpPr>
          <p:cNvPr id="10" name="TextBox 9"/>
          <p:cNvSpPr txBox="1"/>
          <p:nvPr/>
        </p:nvSpPr>
        <p:spPr>
          <a:xfrm>
            <a:off x="4210922" y="4519854"/>
            <a:ext cx="752129"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Rules</a:t>
            </a:r>
            <a:endParaRPr lang="en-GB" dirty="0"/>
          </a:p>
        </p:txBody>
      </p:sp>
      <p:sp>
        <p:nvSpPr>
          <p:cNvPr id="11" name="TextBox 10"/>
          <p:cNvSpPr txBox="1"/>
          <p:nvPr/>
        </p:nvSpPr>
        <p:spPr>
          <a:xfrm>
            <a:off x="3859864" y="5092481"/>
            <a:ext cx="138211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E" dirty="0"/>
              <a:t>Paperwork</a:t>
            </a:r>
            <a:endParaRPr lang="en-GB" dirty="0"/>
          </a:p>
        </p:txBody>
      </p:sp>
      <p:sp>
        <p:nvSpPr>
          <p:cNvPr id="12" name="TextBox 11"/>
          <p:cNvSpPr txBox="1"/>
          <p:nvPr/>
        </p:nvSpPr>
        <p:spPr>
          <a:xfrm>
            <a:off x="2139776" y="4519854"/>
            <a:ext cx="1957587"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Documentation</a:t>
            </a:r>
            <a:endParaRPr lang="en-GB" dirty="0"/>
          </a:p>
        </p:txBody>
      </p:sp>
      <p:sp>
        <p:nvSpPr>
          <p:cNvPr id="14" name="TextBox 13"/>
          <p:cNvSpPr txBox="1"/>
          <p:nvPr/>
        </p:nvSpPr>
        <p:spPr>
          <a:xfrm rot="16200000">
            <a:off x="5379846" y="3842648"/>
            <a:ext cx="1920719" cy="369332"/>
          </a:xfrm>
          <a:prstGeom prst="rect">
            <a:avLst/>
          </a:prstGeom>
          <a:noFill/>
        </p:spPr>
        <p:txBody>
          <a:bodyPr wrap="none" rtlCol="0">
            <a:spAutoFit/>
          </a:bodyPr>
          <a:lstStyle/>
          <a:p>
            <a:r>
              <a:rPr lang="en-IE" b="1" dirty="0"/>
              <a:t>Healthy Tension</a:t>
            </a:r>
            <a:endParaRPr lang="en-GB" b="1" dirty="0"/>
          </a:p>
        </p:txBody>
      </p:sp>
      <p:sp>
        <p:nvSpPr>
          <p:cNvPr id="15" name="TextBox 14"/>
          <p:cNvSpPr txBox="1"/>
          <p:nvPr/>
        </p:nvSpPr>
        <p:spPr>
          <a:xfrm>
            <a:off x="7770258" y="2173405"/>
            <a:ext cx="1250663"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Creativity</a:t>
            </a:r>
            <a:endParaRPr lang="en-GB" dirty="0"/>
          </a:p>
        </p:txBody>
      </p:sp>
      <p:sp>
        <p:nvSpPr>
          <p:cNvPr id="16" name="TextBox 15"/>
          <p:cNvSpPr txBox="1"/>
          <p:nvPr/>
        </p:nvSpPr>
        <p:spPr>
          <a:xfrm>
            <a:off x="9198600" y="2173405"/>
            <a:ext cx="1372492"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New Ideas</a:t>
            </a:r>
            <a:endParaRPr lang="en-GB" dirty="0"/>
          </a:p>
        </p:txBody>
      </p:sp>
      <p:sp>
        <p:nvSpPr>
          <p:cNvPr id="17" name="TextBox 16"/>
          <p:cNvSpPr txBox="1"/>
          <p:nvPr/>
        </p:nvSpPr>
        <p:spPr>
          <a:xfrm>
            <a:off x="7770258" y="2658203"/>
            <a:ext cx="1518364"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Experiments</a:t>
            </a:r>
            <a:endParaRPr lang="en-GB" dirty="0"/>
          </a:p>
        </p:txBody>
      </p:sp>
      <p:sp>
        <p:nvSpPr>
          <p:cNvPr id="18" name="TextBox 17"/>
          <p:cNvSpPr txBox="1"/>
          <p:nvPr/>
        </p:nvSpPr>
        <p:spPr>
          <a:xfrm>
            <a:off x="7777632" y="3125372"/>
            <a:ext cx="2486578"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Breakthrough Results</a:t>
            </a:r>
            <a:endParaRPr lang="en-GB" dirty="0"/>
          </a:p>
        </p:txBody>
      </p:sp>
      <p:sp>
        <p:nvSpPr>
          <p:cNvPr id="19" name="TextBox 18"/>
          <p:cNvSpPr txBox="1"/>
          <p:nvPr/>
        </p:nvSpPr>
        <p:spPr>
          <a:xfrm>
            <a:off x="7777632" y="4519854"/>
            <a:ext cx="1822935"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Big Proportions</a:t>
            </a:r>
            <a:endParaRPr lang="en-GB" dirty="0"/>
          </a:p>
        </p:txBody>
      </p:sp>
      <p:sp>
        <p:nvSpPr>
          <p:cNvPr id="20" name="TextBox 19"/>
          <p:cNvSpPr txBox="1"/>
          <p:nvPr/>
        </p:nvSpPr>
        <p:spPr>
          <a:xfrm>
            <a:off x="7777631" y="4946590"/>
            <a:ext cx="2222083"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Disruptive change</a:t>
            </a:r>
            <a:endParaRPr lang="en-GB" dirty="0"/>
          </a:p>
        </p:txBody>
      </p:sp>
      <p:sp>
        <p:nvSpPr>
          <p:cNvPr id="21" name="TextBox 20"/>
          <p:cNvSpPr txBox="1"/>
          <p:nvPr/>
        </p:nvSpPr>
        <p:spPr>
          <a:xfrm>
            <a:off x="7770258" y="5400758"/>
            <a:ext cx="1305165"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en-IE" dirty="0"/>
              <a:t>Confusion</a:t>
            </a:r>
            <a:endParaRPr lang="en-GB" dirty="0"/>
          </a:p>
        </p:txBody>
      </p:sp>
      <p:pic>
        <p:nvPicPr>
          <p:cNvPr id="22" name="Picture 21"/>
          <p:cNvPicPr>
            <a:picLocks noChangeAspect="1"/>
          </p:cNvPicPr>
          <p:nvPr/>
        </p:nvPicPr>
        <p:blipFill>
          <a:blip r:embed="rId4"/>
          <a:stretch>
            <a:fillRect/>
          </a:stretch>
        </p:blipFill>
        <p:spPr>
          <a:xfrm>
            <a:off x="685520" y="2633974"/>
            <a:ext cx="1047884" cy="1108107"/>
          </a:xfrm>
          <a:prstGeom prst="rect">
            <a:avLst/>
          </a:prstGeom>
        </p:spPr>
      </p:pic>
      <p:pic>
        <p:nvPicPr>
          <p:cNvPr id="23" name="Picture 22"/>
          <p:cNvPicPr>
            <a:picLocks noChangeAspect="1"/>
          </p:cNvPicPr>
          <p:nvPr/>
        </p:nvPicPr>
        <p:blipFill>
          <a:blip r:embed="rId5"/>
          <a:stretch>
            <a:fillRect/>
          </a:stretch>
        </p:blipFill>
        <p:spPr>
          <a:xfrm>
            <a:off x="684804" y="4387650"/>
            <a:ext cx="999888" cy="999888"/>
          </a:xfrm>
          <a:prstGeom prst="rect">
            <a:avLst/>
          </a:prstGeom>
        </p:spPr>
      </p:pic>
      <p:cxnSp>
        <p:nvCxnSpPr>
          <p:cNvPr id="25" name="Straight Connector 24"/>
          <p:cNvCxnSpPr/>
          <p:nvPr/>
        </p:nvCxnSpPr>
        <p:spPr>
          <a:xfrm>
            <a:off x="1051560" y="4010137"/>
            <a:ext cx="10453052" cy="0"/>
          </a:xfrm>
          <a:prstGeom prst="line">
            <a:avLst/>
          </a:prstGeom>
          <a:ln>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8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ctrTitle"/>
          </p:nvPr>
        </p:nvSpPr>
        <p:spPr>
          <a:xfrm>
            <a:off x="1383564" y="348865"/>
            <a:ext cx="9718111" cy="1576446"/>
          </a:xfrm>
        </p:spPr>
        <p:txBody>
          <a:bodyPr vert="horz" lIns="91440" tIns="45720" rIns="91440" bIns="45720" rtlCol="0" anchor="ctr">
            <a:normAutofit/>
          </a:bodyPr>
          <a:lstStyle/>
          <a:p>
            <a:pPr algn="l"/>
            <a:r>
              <a:rPr lang="en-US" sz="4000" kern="1200">
                <a:solidFill>
                  <a:srgbClr val="FFFFFF"/>
                </a:solidFill>
                <a:latin typeface="+mj-lt"/>
                <a:ea typeface="+mj-ea"/>
                <a:cs typeface="+mj-cs"/>
              </a:rPr>
              <a:t>Project Team </a:t>
            </a:r>
            <a:br>
              <a:rPr lang="en-US" sz="4000" kern="1200">
                <a:solidFill>
                  <a:srgbClr val="FFFFFF"/>
                </a:solidFill>
                <a:latin typeface="+mj-lt"/>
                <a:ea typeface="+mj-ea"/>
                <a:cs typeface="+mj-cs"/>
              </a:rPr>
            </a:br>
            <a:r>
              <a:rPr lang="en-US" sz="4000" kern="1200">
                <a:solidFill>
                  <a:srgbClr val="FFFFFF"/>
                </a:solidFill>
                <a:latin typeface="+mj-lt"/>
                <a:ea typeface="+mj-ea"/>
                <a:cs typeface="+mj-cs"/>
              </a:rPr>
              <a:t>Roles and Responsibilities</a:t>
            </a:r>
          </a:p>
        </p:txBody>
      </p:sp>
      <p:graphicFrame>
        <p:nvGraphicFramePr>
          <p:cNvPr id="6" name="TextBox 1">
            <a:extLst>
              <a:ext uri="{FF2B5EF4-FFF2-40B4-BE49-F238E27FC236}">
                <a16:creationId xmlns:a16="http://schemas.microsoft.com/office/drawing/2014/main" id="{EF6FD2DC-0BDE-4BDA-8BA9-E2BDD19B1910}"/>
              </a:ext>
            </a:extLst>
          </p:cNvPr>
          <p:cNvGraphicFramePr/>
          <p:nvPr>
            <p:extLst>
              <p:ext uri="{D42A27DB-BD31-4B8C-83A1-F6EECF244321}">
                <p14:modId xmlns:p14="http://schemas.microsoft.com/office/powerpoint/2010/main" val="190532611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70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056" r="9091"/>
          <a:stretch/>
        </p:blipFill>
        <p:spPr>
          <a:xfrm>
            <a:off x="20" y="10"/>
            <a:ext cx="12191980" cy="6857990"/>
          </a:xfrm>
          <a:prstGeom prst="rect">
            <a:avLst/>
          </a:prstGeom>
          <a:solidFill>
            <a:srgbClr val="FFFFFF">
              <a:shade val="85000"/>
            </a:srgbClr>
          </a:solidFill>
        </p:spPr>
      </p:pic>
      <p:sp>
        <p:nvSpPr>
          <p:cNvPr id="9" name="Rectangle 8">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4" y="357234"/>
            <a:ext cx="6619811" cy="381590"/>
          </a:xfrm>
        </p:spPr>
        <p:txBody>
          <a:bodyPr>
            <a:normAutofit fontScale="90000"/>
          </a:bodyPr>
          <a:lstStyle/>
          <a:p>
            <a:r>
              <a:rPr lang="en-IE" sz="3200" b="1" dirty="0"/>
              <a:t>Project Sponsor Accountabilities</a:t>
            </a:r>
            <a:endParaRPr lang="en-GB" sz="3200" b="1">
              <a:cs typeface="Calibri Light"/>
            </a:endParaRPr>
          </a:p>
        </p:txBody>
      </p:sp>
      <p:sp>
        <p:nvSpPr>
          <p:cNvPr id="3" name="Content Placeholder 2"/>
          <p:cNvSpPr>
            <a:spLocks noGrp="1"/>
          </p:cNvSpPr>
          <p:nvPr>
            <p:ph idx="1"/>
          </p:nvPr>
        </p:nvSpPr>
        <p:spPr>
          <a:xfrm>
            <a:off x="594109" y="804592"/>
            <a:ext cx="7072261" cy="3773010"/>
          </a:xfrm>
        </p:spPr>
        <p:txBody>
          <a:bodyPr vert="horz" lIns="91440" tIns="45720" rIns="91440" bIns="45720" rtlCol="0" anchor="t">
            <a:noAutofit/>
          </a:bodyPr>
          <a:lstStyle/>
          <a:p>
            <a:r>
              <a:rPr lang="en-IE" sz="1800" dirty="0"/>
              <a:t>Project Champion &amp; </a:t>
            </a:r>
            <a:r>
              <a:rPr lang="en-IE" sz="1800" b="1" dirty="0"/>
              <a:t>accountable for the project at the executive level</a:t>
            </a:r>
            <a:r>
              <a:rPr lang="en-IE" sz="1800" dirty="0"/>
              <a:t>. Reports on the project.</a:t>
            </a:r>
            <a:endParaRPr lang="en-IE" sz="1800">
              <a:cs typeface="Calibri"/>
            </a:endParaRPr>
          </a:p>
          <a:p>
            <a:r>
              <a:rPr lang="en-IE" sz="1800" b="1" dirty="0"/>
              <a:t>Secures, and maintains, alignment with Stakeholders </a:t>
            </a:r>
            <a:r>
              <a:rPr lang="en-IE" sz="1800" dirty="0"/>
              <a:t>and decides on </a:t>
            </a:r>
            <a:r>
              <a:rPr lang="en-IE" sz="1800" b="1" dirty="0"/>
              <a:t>Project Board structure. </a:t>
            </a:r>
            <a:endParaRPr lang="en-IE" sz="1800" b="1">
              <a:cs typeface="Calibri"/>
            </a:endParaRPr>
          </a:p>
          <a:p>
            <a:r>
              <a:rPr lang="en-IE" sz="1800" dirty="0"/>
              <a:t>Nurtures and cares for the </a:t>
            </a:r>
            <a:r>
              <a:rPr lang="en-IE" sz="1800"/>
              <a:t>project also </a:t>
            </a:r>
            <a:r>
              <a:rPr lang="en-IE" sz="1800" b="1"/>
              <a:t>Resolves conflicts &amp; </a:t>
            </a:r>
            <a:r>
              <a:rPr lang="en-IE" sz="1800" b="1" dirty="0"/>
              <a:t>roadblocks</a:t>
            </a:r>
            <a:r>
              <a:rPr lang="en-IE" sz="1800" dirty="0"/>
              <a:t>.</a:t>
            </a:r>
            <a:endParaRPr lang="en-IE" sz="1800">
              <a:cs typeface="Calibri"/>
            </a:endParaRPr>
          </a:p>
          <a:p>
            <a:r>
              <a:rPr lang="en-IE" sz="1800" b="1" dirty="0"/>
              <a:t>Secures funding and resources for the project</a:t>
            </a:r>
            <a:r>
              <a:rPr lang="en-IE" sz="1800" dirty="0"/>
              <a:t>.</a:t>
            </a:r>
            <a:endParaRPr lang="en-IE" sz="1800">
              <a:cs typeface="Calibri"/>
            </a:endParaRPr>
          </a:p>
          <a:p>
            <a:r>
              <a:rPr lang="en-IE" sz="1800" b="1" dirty="0"/>
              <a:t>Validates project readiness</a:t>
            </a:r>
            <a:r>
              <a:rPr lang="en-IE" sz="1800" dirty="0"/>
              <a:t>.</a:t>
            </a:r>
            <a:endParaRPr lang="en-IE" sz="1800">
              <a:cs typeface="Calibri"/>
            </a:endParaRPr>
          </a:p>
          <a:p>
            <a:r>
              <a:rPr lang="en-IE" sz="1800" dirty="0"/>
              <a:t>Approves project changes &amp; </a:t>
            </a:r>
            <a:r>
              <a:rPr lang="en-IE" sz="1800" b="1" dirty="0"/>
              <a:t>Makes business decisions </a:t>
            </a:r>
            <a:r>
              <a:rPr lang="en-IE" sz="1800" dirty="0"/>
              <a:t>on the project.</a:t>
            </a:r>
            <a:endParaRPr lang="en-IE" sz="1800">
              <a:cs typeface="Calibri"/>
            </a:endParaRPr>
          </a:p>
          <a:p>
            <a:r>
              <a:rPr lang="en-IE" sz="1800" dirty="0"/>
              <a:t>Determines which decisions, issues and </a:t>
            </a:r>
            <a:br>
              <a:rPr lang="en-IE" sz="1800" dirty="0"/>
            </a:br>
            <a:r>
              <a:rPr lang="en-IE" sz="1800" dirty="0"/>
              <a:t>risks get escalated.</a:t>
            </a:r>
            <a:endParaRPr lang="en-IE" sz="1800">
              <a:cs typeface="Calibri"/>
            </a:endParaRPr>
          </a:p>
          <a:p>
            <a:r>
              <a:rPr lang="en-IE" sz="1800" b="1" dirty="0"/>
              <a:t>Sets and aligns on standards &amp; expectations with the project manager</a:t>
            </a:r>
            <a:r>
              <a:rPr lang="en-IE" sz="1800" dirty="0"/>
              <a:t>  </a:t>
            </a:r>
            <a:endParaRPr lang="en-IE" sz="1800">
              <a:cs typeface="Calibri"/>
            </a:endParaRPr>
          </a:p>
          <a:p>
            <a:r>
              <a:rPr lang="en-IE" sz="1800" dirty="0"/>
              <a:t>Ensure projects don’t fall foul of common project pitfalls (see later slide).</a:t>
            </a:r>
            <a:endParaRPr lang="en-IE" sz="1800">
              <a:cs typeface="Calibri"/>
            </a:endParaRPr>
          </a:p>
          <a:p>
            <a:r>
              <a:rPr lang="en-IE" sz="1800" dirty="0"/>
              <a:t>Transfers accountability of post project benefits review to the organisation.</a:t>
            </a:r>
            <a:endParaRPr lang="en-IE" sz="1800">
              <a:cs typeface="Calibri"/>
            </a:endParaRPr>
          </a:p>
          <a:p>
            <a:r>
              <a:rPr lang="en-IE" sz="1800" b="1" dirty="0"/>
              <a:t>Champion and chair project reviews at The Project Board meetings</a:t>
            </a:r>
            <a:r>
              <a:rPr lang="en-IE" sz="1800" dirty="0"/>
              <a:t>. </a:t>
            </a:r>
            <a:endParaRPr lang="en-IE" sz="1800">
              <a:cs typeface="Calibri"/>
            </a:endParaRPr>
          </a:p>
          <a:p>
            <a:endParaRPr lang="en-GB" sz="1800" dirty="0">
              <a:cs typeface="Calibri"/>
            </a:endParaRPr>
          </a:p>
        </p:txBody>
      </p:sp>
    </p:spTree>
    <p:extLst>
      <p:ext uri="{BB962C8B-B14F-4D97-AF65-F5344CB8AC3E}">
        <p14:creationId xmlns:p14="http://schemas.microsoft.com/office/powerpoint/2010/main" val="416911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07565" y="547211"/>
            <a:ext cx="9647082" cy="1280890"/>
          </a:xfrm>
        </p:spPr>
        <p:txBody>
          <a:bodyPr>
            <a:normAutofit/>
          </a:bodyPr>
          <a:lstStyle/>
          <a:p>
            <a:r>
              <a:rPr lang="en-IE" dirty="0"/>
              <a:t>Sponsorship Behaviours &amp; Characteristics</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47" y="1553626"/>
            <a:ext cx="10058400" cy="43027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5634017" y="5905367"/>
            <a:ext cx="1782860" cy="369332"/>
          </a:xfrm>
          <a:prstGeom prst="rect">
            <a:avLst/>
          </a:prstGeom>
          <a:noFill/>
        </p:spPr>
        <p:txBody>
          <a:bodyPr wrap="none" rtlCol="0">
            <a:spAutoFit/>
          </a:bodyPr>
          <a:lstStyle/>
          <a:p>
            <a:r>
              <a:rPr lang="en-IE" dirty="0"/>
              <a:t>‘Says Nothing’</a:t>
            </a:r>
            <a:endParaRPr lang="en-GB" dirty="0"/>
          </a:p>
        </p:txBody>
      </p:sp>
      <p:sp>
        <p:nvSpPr>
          <p:cNvPr id="7" name="TextBox 6"/>
          <p:cNvSpPr txBox="1"/>
          <p:nvPr/>
        </p:nvSpPr>
        <p:spPr>
          <a:xfrm>
            <a:off x="3109317" y="5934380"/>
            <a:ext cx="1093569" cy="369332"/>
          </a:xfrm>
          <a:prstGeom prst="rect">
            <a:avLst/>
          </a:prstGeom>
          <a:noFill/>
        </p:spPr>
        <p:txBody>
          <a:bodyPr wrap="none" rtlCol="0">
            <a:spAutoFit/>
          </a:bodyPr>
          <a:lstStyle/>
          <a:p>
            <a:r>
              <a:rPr lang="en-IE" dirty="0"/>
              <a:t>‘All Talk’</a:t>
            </a:r>
            <a:endParaRPr lang="en-GB" dirty="0"/>
          </a:p>
        </p:txBody>
      </p:sp>
      <p:sp>
        <p:nvSpPr>
          <p:cNvPr id="8" name="TextBox 7"/>
          <p:cNvSpPr txBox="1"/>
          <p:nvPr/>
        </p:nvSpPr>
        <p:spPr>
          <a:xfrm>
            <a:off x="8021003" y="5908729"/>
            <a:ext cx="2300630" cy="369332"/>
          </a:xfrm>
          <a:prstGeom prst="rect">
            <a:avLst/>
          </a:prstGeom>
          <a:noFill/>
        </p:spPr>
        <p:txBody>
          <a:bodyPr wrap="none" rtlCol="0">
            <a:spAutoFit/>
          </a:bodyPr>
          <a:lstStyle/>
          <a:p>
            <a:r>
              <a:rPr lang="en-IE" dirty="0"/>
              <a:t>‘Moves Mountains’</a:t>
            </a:r>
            <a:endParaRPr lang="en-GB" dirty="0"/>
          </a:p>
        </p:txBody>
      </p:sp>
      <p:sp>
        <p:nvSpPr>
          <p:cNvPr id="3" name="TextBox 2"/>
          <p:cNvSpPr txBox="1"/>
          <p:nvPr/>
        </p:nvSpPr>
        <p:spPr>
          <a:xfrm>
            <a:off x="4202886" y="6332285"/>
            <a:ext cx="2097049" cy="369332"/>
          </a:xfrm>
          <a:prstGeom prst="rect">
            <a:avLst/>
          </a:prstGeom>
          <a:noFill/>
        </p:spPr>
        <p:txBody>
          <a:bodyPr wrap="none" rtlCol="0">
            <a:spAutoFit/>
          </a:bodyPr>
          <a:lstStyle/>
          <a:p>
            <a:r>
              <a:rPr lang="en-IE" dirty="0"/>
              <a:t>ON THE SIDELINES</a:t>
            </a:r>
            <a:endParaRPr lang="en-GB" dirty="0"/>
          </a:p>
        </p:txBody>
      </p:sp>
      <p:cxnSp>
        <p:nvCxnSpPr>
          <p:cNvPr id="9" name="Straight Arrow Connector 8"/>
          <p:cNvCxnSpPr>
            <a:stCxn id="3" idx="3"/>
          </p:cNvCxnSpPr>
          <p:nvPr/>
        </p:nvCxnSpPr>
        <p:spPr>
          <a:xfrm flipV="1">
            <a:off x="6299935" y="6500813"/>
            <a:ext cx="1116942" cy="16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1"/>
          </p:cNvCxnSpPr>
          <p:nvPr/>
        </p:nvCxnSpPr>
        <p:spPr>
          <a:xfrm flipH="1">
            <a:off x="2786063" y="6516951"/>
            <a:ext cx="1416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96984" y="6274699"/>
            <a:ext cx="1694695" cy="369332"/>
          </a:xfrm>
          <a:prstGeom prst="rect">
            <a:avLst/>
          </a:prstGeom>
          <a:noFill/>
        </p:spPr>
        <p:txBody>
          <a:bodyPr wrap="none" rtlCol="0">
            <a:spAutoFit/>
          </a:bodyPr>
          <a:lstStyle/>
          <a:p>
            <a:r>
              <a:rPr lang="en-IE" dirty="0"/>
              <a:t>ON THE PITCH</a:t>
            </a:r>
            <a:endParaRPr lang="en-GB" dirty="0"/>
          </a:p>
        </p:txBody>
      </p:sp>
    </p:spTree>
    <p:extLst>
      <p:ext uri="{BB962C8B-B14F-4D97-AF65-F5344CB8AC3E}">
        <p14:creationId xmlns:p14="http://schemas.microsoft.com/office/powerpoint/2010/main" val="407679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C99D3E-F900-46CF-805F-3E7481B1C93B}"/>
              </a:ext>
            </a:extLst>
          </p:cNvPr>
          <p:cNvSpPr/>
          <p:nvPr/>
        </p:nvSpPr>
        <p:spPr>
          <a:xfrm>
            <a:off x="0" y="0"/>
            <a:ext cx="12192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4820" y="-67941"/>
            <a:ext cx="10228751" cy="1280890"/>
          </a:xfrm>
        </p:spPr>
        <p:txBody>
          <a:bodyPr>
            <a:normAutofit/>
          </a:bodyPr>
          <a:lstStyle/>
          <a:p>
            <a:r>
              <a:rPr lang="en-IE" sz="3200" i="1" u="sng" dirty="0">
                <a:solidFill>
                  <a:schemeClr val="bg1"/>
                </a:solidFill>
              </a:rPr>
              <a:t>Positive</a:t>
            </a:r>
            <a:r>
              <a:rPr lang="en-IE" sz="3200" dirty="0">
                <a:solidFill>
                  <a:schemeClr val="bg1"/>
                </a:solidFill>
              </a:rPr>
              <a:t> Sponsor Behaviours and Characteristics</a:t>
            </a:r>
            <a:endParaRPr lang="en-GB" sz="3200">
              <a:solidFill>
                <a:schemeClr val="bg1"/>
              </a:solidFill>
              <a:cs typeface="Calibri Light"/>
            </a:endParaRPr>
          </a:p>
        </p:txBody>
      </p:sp>
      <p:sp>
        <p:nvSpPr>
          <p:cNvPr id="5" name="Content Placeholder 4"/>
          <p:cNvSpPr>
            <a:spLocks noGrp="1"/>
          </p:cNvSpPr>
          <p:nvPr>
            <p:ph sz="half" idx="2"/>
          </p:nvPr>
        </p:nvSpPr>
        <p:spPr>
          <a:xfrm>
            <a:off x="1802828" y="1717686"/>
            <a:ext cx="4786508" cy="3354060"/>
          </a:xfrm>
        </p:spPr>
        <p:txBody>
          <a:bodyPr>
            <a:noAutofit/>
          </a:bodyPr>
          <a:lstStyle/>
          <a:p>
            <a:r>
              <a:rPr lang="en-IE" sz="1600" b="1" dirty="0"/>
              <a:t>Sets and manages expectations clearly</a:t>
            </a:r>
            <a:r>
              <a:rPr lang="en-IE" sz="1600" dirty="0"/>
              <a:t>.</a:t>
            </a:r>
          </a:p>
          <a:p>
            <a:r>
              <a:rPr lang="en-IE" sz="1600" b="1" dirty="0"/>
              <a:t>Delivers on commitments / follows through</a:t>
            </a:r>
            <a:r>
              <a:rPr lang="en-IE" sz="1600" dirty="0"/>
              <a:t>.</a:t>
            </a:r>
          </a:p>
          <a:p>
            <a:r>
              <a:rPr lang="en-IE" sz="1600" dirty="0"/>
              <a:t>Open dialogue / Open door with PM.</a:t>
            </a:r>
          </a:p>
          <a:p>
            <a:r>
              <a:rPr lang="en-IE" sz="1600" dirty="0"/>
              <a:t>Resources and funds a project appropriately – focused resources.</a:t>
            </a:r>
          </a:p>
          <a:p>
            <a:r>
              <a:rPr lang="en-IE" sz="1600" b="1" dirty="0"/>
              <a:t>Meets PM regularly for project updates – through a Project Board meeting if needed</a:t>
            </a:r>
            <a:endParaRPr lang="en-IE" sz="1600" dirty="0"/>
          </a:p>
          <a:p>
            <a:r>
              <a:rPr lang="en-IE" sz="1600" dirty="0"/>
              <a:t>Provides positive and constructive feedback. </a:t>
            </a:r>
          </a:p>
          <a:p>
            <a:r>
              <a:rPr lang="en-IE" sz="1600" b="1" dirty="0"/>
              <a:t>Actively removes roadblocks, particularly at a business / TU level</a:t>
            </a:r>
          </a:p>
          <a:p>
            <a:r>
              <a:rPr lang="en-IE" sz="1600" b="1" dirty="0"/>
              <a:t>Visible champion </a:t>
            </a:r>
          </a:p>
          <a:p>
            <a:r>
              <a:rPr lang="en-IE" sz="1600" b="1" dirty="0"/>
              <a:t>Appoints the right Project Manager/PI</a:t>
            </a:r>
            <a:r>
              <a:rPr lang="en-IE" sz="1600" dirty="0"/>
              <a:t> to the right project based on their strengths</a:t>
            </a:r>
          </a:p>
          <a:p>
            <a:r>
              <a:rPr lang="en-IE" sz="1600" b="1" dirty="0"/>
              <a:t>Active listening</a:t>
            </a:r>
            <a:endParaRPr lang="en-GB" sz="1600" b="1" dirty="0"/>
          </a:p>
        </p:txBody>
      </p:sp>
      <p:sp>
        <p:nvSpPr>
          <p:cNvPr id="7" name="Content Placeholder 6"/>
          <p:cNvSpPr>
            <a:spLocks noGrp="1"/>
          </p:cNvSpPr>
          <p:nvPr>
            <p:ph sz="quarter" idx="4"/>
          </p:nvPr>
        </p:nvSpPr>
        <p:spPr>
          <a:xfrm>
            <a:off x="7166957" y="1510297"/>
            <a:ext cx="4676176" cy="3354060"/>
          </a:xfrm>
        </p:spPr>
        <p:txBody>
          <a:bodyPr>
            <a:noAutofit/>
          </a:bodyPr>
          <a:lstStyle/>
          <a:p>
            <a:r>
              <a:rPr lang="en-IE" sz="1600" b="1" dirty="0"/>
              <a:t>Results focused mind set. </a:t>
            </a:r>
            <a:r>
              <a:rPr lang="en-IE" sz="1600" dirty="0"/>
              <a:t>Clear on what success look like.</a:t>
            </a:r>
          </a:p>
          <a:p>
            <a:r>
              <a:rPr lang="en-IE" sz="1600" b="1" dirty="0"/>
              <a:t>Understands their strengths and weaknesses – and addresses them</a:t>
            </a:r>
          </a:p>
          <a:p>
            <a:r>
              <a:rPr lang="en-IE" sz="1600" dirty="0"/>
              <a:t>Proactive in behaviour</a:t>
            </a:r>
          </a:p>
          <a:p>
            <a:r>
              <a:rPr lang="en-IE" sz="1600" dirty="0"/>
              <a:t>Parks ego</a:t>
            </a:r>
          </a:p>
          <a:p>
            <a:r>
              <a:rPr lang="en-IE" sz="1600" b="1" dirty="0"/>
              <a:t>Uses their position to develop others</a:t>
            </a:r>
          </a:p>
          <a:p>
            <a:r>
              <a:rPr lang="en-IE" sz="1600" b="1" dirty="0"/>
              <a:t>Can do, and can I help attitude</a:t>
            </a:r>
            <a:r>
              <a:rPr lang="en-IE" sz="1600" dirty="0"/>
              <a:t>. </a:t>
            </a:r>
          </a:p>
          <a:p>
            <a:r>
              <a:rPr lang="en-IE" sz="1600" dirty="0"/>
              <a:t>Strong stakeholder engagement – ask how are my stakeholders better off because of me?</a:t>
            </a:r>
          </a:p>
          <a:p>
            <a:r>
              <a:rPr lang="en-IE" sz="1600" b="1" dirty="0"/>
              <a:t>Strong influencer </a:t>
            </a:r>
            <a:r>
              <a:rPr lang="en-IE" sz="1600" dirty="0"/>
              <a:t>– but being flexible and adaptable to new approaches</a:t>
            </a:r>
          </a:p>
          <a:p>
            <a:r>
              <a:rPr lang="en-IE" sz="1600" b="1" dirty="0"/>
              <a:t>Does not micro manage </a:t>
            </a:r>
            <a:r>
              <a:rPr lang="en-IE" sz="1600" dirty="0"/>
              <a:t>– allows the PM space to manage the project.</a:t>
            </a:r>
          </a:p>
          <a:p>
            <a:r>
              <a:rPr lang="en-IE" sz="1600" dirty="0"/>
              <a:t>Act in an ethical manner &amp; with integrity</a:t>
            </a:r>
          </a:p>
          <a:p>
            <a:endParaRPr lang="en-IE" sz="1600" dirty="0"/>
          </a:p>
          <a:p>
            <a:endParaRPr lang="en-IE" sz="1600" dirty="0"/>
          </a:p>
          <a:p>
            <a:endParaRPr lang="en-IE" sz="1600" dirty="0"/>
          </a:p>
          <a:p>
            <a:endParaRPr lang="en-GB" sz="1600" dirty="0"/>
          </a:p>
        </p:txBody>
      </p:sp>
    </p:spTree>
    <p:extLst>
      <p:ext uri="{BB962C8B-B14F-4D97-AF65-F5344CB8AC3E}">
        <p14:creationId xmlns:p14="http://schemas.microsoft.com/office/powerpoint/2010/main" val="3996579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802828" y="1969474"/>
            <a:ext cx="4338674" cy="3354060"/>
          </a:xfrm>
        </p:spPr>
        <p:txBody>
          <a:bodyPr vert="horz" lIns="91440" tIns="45720" rIns="91440" bIns="45720" rtlCol="0" anchor="t">
            <a:noAutofit/>
          </a:bodyPr>
          <a:lstStyle/>
          <a:p>
            <a:pPr>
              <a:lnSpc>
                <a:spcPct val="150000"/>
              </a:lnSpc>
            </a:pPr>
            <a:r>
              <a:rPr lang="en-IE" sz="2000" b="1" dirty="0"/>
              <a:t>No follow up</a:t>
            </a:r>
            <a:r>
              <a:rPr lang="en-IE" sz="2000" dirty="0"/>
              <a:t>.</a:t>
            </a:r>
            <a:endParaRPr lang="en-IE" sz="2000" dirty="0">
              <a:cs typeface="Calibri"/>
            </a:endParaRPr>
          </a:p>
          <a:p>
            <a:pPr>
              <a:lnSpc>
                <a:spcPct val="150000"/>
              </a:lnSpc>
            </a:pPr>
            <a:r>
              <a:rPr lang="en-IE" sz="2000" b="1" dirty="0"/>
              <a:t>Does not deliver </a:t>
            </a:r>
            <a:r>
              <a:rPr lang="en-IE" sz="2000" dirty="0"/>
              <a:t>on actions or commitments.</a:t>
            </a:r>
            <a:endParaRPr lang="en-IE" sz="2000" dirty="0">
              <a:cs typeface="Calibri"/>
            </a:endParaRPr>
          </a:p>
          <a:p>
            <a:pPr>
              <a:lnSpc>
                <a:spcPct val="150000"/>
              </a:lnSpc>
            </a:pPr>
            <a:r>
              <a:rPr lang="en-IE" sz="2000" b="1" dirty="0"/>
              <a:t>Negative and bio-reactionary</a:t>
            </a:r>
            <a:r>
              <a:rPr lang="en-IE" sz="2000" dirty="0"/>
              <a:t>.</a:t>
            </a:r>
            <a:endParaRPr lang="en-IE" sz="2000" dirty="0">
              <a:cs typeface="Calibri"/>
            </a:endParaRPr>
          </a:p>
          <a:p>
            <a:pPr>
              <a:lnSpc>
                <a:spcPct val="150000"/>
              </a:lnSpc>
            </a:pPr>
            <a:r>
              <a:rPr lang="en-IE" sz="2000" dirty="0"/>
              <a:t>No communication / not contactable.</a:t>
            </a:r>
            <a:endParaRPr lang="en-IE" sz="2000" dirty="0">
              <a:cs typeface="Calibri"/>
            </a:endParaRPr>
          </a:p>
          <a:p>
            <a:pPr>
              <a:lnSpc>
                <a:spcPct val="150000"/>
              </a:lnSpc>
            </a:pPr>
            <a:r>
              <a:rPr lang="en-IE" sz="2000" b="1" dirty="0"/>
              <a:t>Adds PM work on top of the PMs  ‘day’ job with no resource impact assessment</a:t>
            </a:r>
            <a:endParaRPr lang="en-IE" sz="2000" b="1">
              <a:cs typeface="Calibri"/>
            </a:endParaRPr>
          </a:p>
          <a:p>
            <a:pPr>
              <a:lnSpc>
                <a:spcPct val="150000"/>
              </a:lnSpc>
            </a:pPr>
            <a:endParaRPr lang="en-IE" sz="2000" dirty="0">
              <a:cs typeface="Calibri"/>
            </a:endParaRPr>
          </a:p>
          <a:p>
            <a:pPr>
              <a:lnSpc>
                <a:spcPct val="150000"/>
              </a:lnSpc>
            </a:pPr>
            <a:endParaRPr lang="en-GB" sz="2000" dirty="0">
              <a:cs typeface="Calibri"/>
            </a:endParaRPr>
          </a:p>
        </p:txBody>
      </p:sp>
      <p:sp>
        <p:nvSpPr>
          <p:cNvPr id="9" name="Content Placeholder 6"/>
          <p:cNvSpPr>
            <a:spLocks noGrp="1"/>
          </p:cNvSpPr>
          <p:nvPr>
            <p:ph sz="quarter" idx="4"/>
          </p:nvPr>
        </p:nvSpPr>
        <p:spPr>
          <a:xfrm>
            <a:off x="7261154" y="2121874"/>
            <a:ext cx="4338674" cy="3354060"/>
          </a:xfrm>
        </p:spPr>
        <p:txBody>
          <a:bodyPr vert="horz" lIns="91440" tIns="45720" rIns="91440" bIns="45720" rtlCol="0" anchor="t">
            <a:noAutofit/>
          </a:bodyPr>
          <a:lstStyle/>
          <a:p>
            <a:pPr>
              <a:lnSpc>
                <a:spcPct val="150000"/>
              </a:lnSpc>
            </a:pPr>
            <a:r>
              <a:rPr lang="en-IE" sz="2400" b="1" dirty="0"/>
              <a:t>Does not respond to the PM</a:t>
            </a:r>
            <a:r>
              <a:rPr lang="en-IE" sz="2400" dirty="0"/>
              <a:t>.</a:t>
            </a:r>
            <a:endParaRPr lang="en-IE" sz="2400" dirty="0">
              <a:cs typeface="Calibri"/>
            </a:endParaRPr>
          </a:p>
          <a:p>
            <a:pPr>
              <a:lnSpc>
                <a:spcPct val="150000"/>
              </a:lnSpc>
            </a:pPr>
            <a:r>
              <a:rPr lang="en-IE" sz="2400" dirty="0"/>
              <a:t>No belief in the project.</a:t>
            </a:r>
            <a:endParaRPr lang="en-IE" sz="2400" dirty="0">
              <a:cs typeface="Calibri"/>
            </a:endParaRPr>
          </a:p>
          <a:p>
            <a:pPr>
              <a:lnSpc>
                <a:spcPct val="150000"/>
              </a:lnSpc>
            </a:pPr>
            <a:r>
              <a:rPr lang="en-IE" sz="2400" b="1" dirty="0"/>
              <a:t>No stakeholder engagement</a:t>
            </a:r>
            <a:endParaRPr lang="en-IE" sz="2400" b="1" dirty="0">
              <a:cs typeface="Calibri"/>
            </a:endParaRPr>
          </a:p>
          <a:p>
            <a:pPr>
              <a:lnSpc>
                <a:spcPct val="150000"/>
              </a:lnSpc>
            </a:pPr>
            <a:r>
              <a:rPr lang="en-IE" sz="2400" dirty="0"/>
              <a:t>Ignores the PM and the team</a:t>
            </a:r>
            <a:endParaRPr lang="en-IE" sz="2400" dirty="0">
              <a:cs typeface="Calibri"/>
            </a:endParaRPr>
          </a:p>
          <a:p>
            <a:pPr>
              <a:lnSpc>
                <a:spcPct val="150000"/>
              </a:lnSpc>
            </a:pPr>
            <a:r>
              <a:rPr lang="en-IE" sz="2400" b="1" dirty="0"/>
              <a:t>No active engagement</a:t>
            </a:r>
            <a:endParaRPr lang="en-IE" sz="2400" b="1" dirty="0">
              <a:cs typeface="Calibri"/>
            </a:endParaRPr>
          </a:p>
          <a:p>
            <a:pPr>
              <a:lnSpc>
                <a:spcPct val="150000"/>
              </a:lnSpc>
            </a:pPr>
            <a:r>
              <a:rPr lang="en-IE" sz="2400" b="1" dirty="0"/>
              <a:t>Micromanages the PM</a:t>
            </a:r>
            <a:endParaRPr lang="en-IE" sz="2400" b="1" dirty="0">
              <a:cs typeface="Calibri"/>
            </a:endParaRPr>
          </a:p>
          <a:p>
            <a:pPr>
              <a:lnSpc>
                <a:spcPct val="150000"/>
              </a:lnSpc>
            </a:pPr>
            <a:endParaRPr lang="en-IE" sz="2400" dirty="0">
              <a:cs typeface="Calibri"/>
            </a:endParaRPr>
          </a:p>
          <a:p>
            <a:pPr>
              <a:lnSpc>
                <a:spcPct val="150000"/>
              </a:lnSpc>
            </a:pPr>
            <a:endParaRPr lang="en-GB" sz="2400" dirty="0">
              <a:cs typeface="Calibri"/>
            </a:endParaRPr>
          </a:p>
        </p:txBody>
      </p:sp>
      <p:sp>
        <p:nvSpPr>
          <p:cNvPr id="3" name="Rectangle 2">
            <a:extLst>
              <a:ext uri="{FF2B5EF4-FFF2-40B4-BE49-F238E27FC236}">
                <a16:creationId xmlns:a16="http://schemas.microsoft.com/office/drawing/2014/main" id="{6997C8FE-2B7F-416C-83FA-A54339C7D052}"/>
              </a:ext>
            </a:extLst>
          </p:cNvPr>
          <p:cNvSpPr/>
          <p:nvPr/>
        </p:nvSpPr>
        <p:spPr>
          <a:xfrm>
            <a:off x="0" y="0"/>
            <a:ext cx="12192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9214" y="-40759"/>
            <a:ext cx="9939993" cy="1280890"/>
          </a:xfrm>
        </p:spPr>
        <p:txBody>
          <a:bodyPr>
            <a:normAutofit/>
          </a:bodyPr>
          <a:lstStyle/>
          <a:p>
            <a:r>
              <a:rPr lang="en-IE" sz="3200" i="1" u="sng" dirty="0">
                <a:solidFill>
                  <a:schemeClr val="bg1"/>
                </a:solidFill>
              </a:rPr>
              <a:t>Negative</a:t>
            </a:r>
            <a:r>
              <a:rPr lang="en-IE" sz="3200" dirty="0">
                <a:solidFill>
                  <a:schemeClr val="bg1"/>
                </a:solidFill>
              </a:rPr>
              <a:t> Sponsor Behaviours and Characteristics</a:t>
            </a:r>
            <a:endParaRPr lang="en-GB" sz="3200">
              <a:solidFill>
                <a:schemeClr val="bg1"/>
              </a:solidFill>
              <a:cs typeface="Calibri Light"/>
            </a:endParaRPr>
          </a:p>
        </p:txBody>
      </p:sp>
    </p:spTree>
    <p:extLst>
      <p:ext uri="{BB962C8B-B14F-4D97-AF65-F5344CB8AC3E}">
        <p14:creationId xmlns:p14="http://schemas.microsoft.com/office/powerpoint/2010/main" val="343424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153371-DA9E-4CE0-96A0-55BCA4343CAA}"/>
              </a:ext>
            </a:extLst>
          </p:cNvPr>
          <p:cNvSpPr/>
          <p:nvPr/>
        </p:nvSpPr>
        <p:spPr>
          <a:xfrm>
            <a:off x="0" y="0"/>
            <a:ext cx="12192000" cy="778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5909" y="-181741"/>
            <a:ext cx="9966627" cy="1280890"/>
          </a:xfrm>
        </p:spPr>
        <p:txBody>
          <a:bodyPr>
            <a:normAutofit/>
          </a:bodyPr>
          <a:lstStyle/>
          <a:p>
            <a:r>
              <a:rPr lang="en-IE" sz="3200" dirty="0">
                <a:solidFill>
                  <a:schemeClr val="bg1"/>
                </a:solidFill>
              </a:rPr>
              <a:t>Identifying the Project Manager/ PI: Their  Role</a:t>
            </a:r>
            <a:endParaRPr lang="en-GB" sz="3200">
              <a:solidFill>
                <a:schemeClr val="bg1"/>
              </a:solidFill>
              <a:cs typeface="Calibri Light"/>
            </a:endParaRPr>
          </a:p>
        </p:txBody>
      </p:sp>
      <p:sp>
        <p:nvSpPr>
          <p:cNvPr id="6" name="Content Placeholder 2"/>
          <p:cNvSpPr>
            <a:spLocks noGrp="1"/>
          </p:cNvSpPr>
          <p:nvPr>
            <p:ph idx="1"/>
          </p:nvPr>
        </p:nvSpPr>
        <p:spPr>
          <a:xfrm>
            <a:off x="1289304" y="1567926"/>
            <a:ext cx="4745737" cy="5070617"/>
          </a:xfrm>
        </p:spPr>
        <p:style>
          <a:lnRef idx="2">
            <a:schemeClr val="accent3"/>
          </a:lnRef>
          <a:fillRef idx="1">
            <a:schemeClr val="lt1"/>
          </a:fillRef>
          <a:effectRef idx="0">
            <a:schemeClr val="accent3"/>
          </a:effectRef>
          <a:fontRef idx="minor">
            <a:schemeClr val="dk1"/>
          </a:fontRef>
        </p:style>
        <p:txBody>
          <a:bodyPr>
            <a:noAutofit/>
          </a:bodyPr>
          <a:lstStyle/>
          <a:p>
            <a:r>
              <a:rPr lang="en-IE" sz="1600" dirty="0"/>
              <a:t>Define the project management process to be used for the project and </a:t>
            </a:r>
            <a:r>
              <a:rPr lang="en-IE" sz="1600" b="1" dirty="0"/>
              <a:t>define the project plan</a:t>
            </a:r>
          </a:p>
          <a:p>
            <a:r>
              <a:rPr lang="en-IE" sz="1600" b="1" dirty="0"/>
              <a:t>Identify project resource </a:t>
            </a:r>
            <a:r>
              <a:rPr lang="en-IE" sz="1600" dirty="0"/>
              <a:t>needs and </a:t>
            </a:r>
            <a:r>
              <a:rPr lang="en-IE" sz="1600" b="1" dirty="0"/>
              <a:t>secure these resources (including funding) </a:t>
            </a:r>
            <a:r>
              <a:rPr lang="en-IE" sz="1600" dirty="0"/>
              <a:t>for the project</a:t>
            </a:r>
          </a:p>
          <a:p>
            <a:r>
              <a:rPr lang="en-IE" sz="1600" b="1" dirty="0"/>
              <a:t>Ensures all team members are clear on their roles and responsibilities </a:t>
            </a:r>
            <a:r>
              <a:rPr lang="en-IE" sz="1600" dirty="0"/>
              <a:t>– delegate tasks</a:t>
            </a:r>
          </a:p>
          <a:p>
            <a:r>
              <a:rPr lang="en-IE" sz="1600" dirty="0"/>
              <a:t>Prepare and </a:t>
            </a:r>
            <a:r>
              <a:rPr lang="en-IE" sz="1600" b="1" dirty="0"/>
              <a:t>obtain management approval </a:t>
            </a:r>
            <a:r>
              <a:rPr lang="en-IE" sz="1600" dirty="0"/>
              <a:t>for the project plan</a:t>
            </a:r>
          </a:p>
          <a:p>
            <a:r>
              <a:rPr lang="en-IE" sz="1600" b="1" dirty="0"/>
              <a:t>Manage scope </a:t>
            </a:r>
            <a:r>
              <a:rPr lang="en-IE" sz="1600" dirty="0"/>
              <a:t>and prevent scope creep / ensure no gold plating</a:t>
            </a:r>
          </a:p>
          <a:p>
            <a:r>
              <a:rPr lang="en-IE" sz="1600" b="1" dirty="0"/>
              <a:t>Establishes priorities </a:t>
            </a:r>
            <a:r>
              <a:rPr lang="en-IE" sz="1600" dirty="0"/>
              <a:t>among project activities, and develop the work plan with these priorities in mind</a:t>
            </a:r>
          </a:p>
          <a:p>
            <a:endParaRPr lang="en-IE" sz="1600" dirty="0"/>
          </a:p>
          <a:p>
            <a:pPr marL="0" indent="0">
              <a:buNone/>
            </a:pPr>
            <a:endParaRPr lang="en-IE" sz="1600" dirty="0"/>
          </a:p>
          <a:p>
            <a:endParaRPr lang="en-GB" sz="1600" dirty="0"/>
          </a:p>
        </p:txBody>
      </p:sp>
      <p:sp>
        <p:nvSpPr>
          <p:cNvPr id="4" name="Rectangle 3"/>
          <p:cNvSpPr/>
          <p:nvPr/>
        </p:nvSpPr>
        <p:spPr>
          <a:xfrm>
            <a:off x="2167128" y="776349"/>
            <a:ext cx="9089136" cy="400110"/>
          </a:xfrm>
          <a:prstGeom prst="rect">
            <a:avLst/>
          </a:prstGeom>
          <a:gradFill>
            <a:gsLst>
              <a:gs pos="0">
                <a:schemeClr val="accent4">
                  <a:lumMod val="75000"/>
                </a:schemeClr>
              </a:gs>
              <a:gs pos="100000">
                <a:schemeClr val="accent6">
                  <a:shade val="98000"/>
                  <a:lumMod val="94000"/>
                </a:schemeClr>
              </a:gs>
            </a:gsLst>
          </a:gradFill>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IE" sz="2000" u="sng" dirty="0"/>
              <a:t>THE PROJECT MANAGER </a:t>
            </a:r>
            <a:r>
              <a:rPr lang="en-IE" sz="2000" dirty="0"/>
              <a:t>needs to have a ‘systems thinking’ approach</a:t>
            </a:r>
            <a:endParaRPr lang="en-GB" sz="2000" dirty="0"/>
          </a:p>
        </p:txBody>
      </p:sp>
      <p:sp>
        <p:nvSpPr>
          <p:cNvPr id="7" name="Content Placeholder 2"/>
          <p:cNvSpPr txBox="1">
            <a:spLocks/>
          </p:cNvSpPr>
          <p:nvPr/>
        </p:nvSpPr>
        <p:spPr>
          <a:xfrm>
            <a:off x="6684264" y="1567926"/>
            <a:ext cx="4788409" cy="5070617"/>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IE" sz="1600" b="1" dirty="0"/>
              <a:t>Manage the deliverables </a:t>
            </a:r>
            <a:r>
              <a:rPr lang="en-IE" sz="1600" dirty="0"/>
              <a:t>according to the plan &amp; Analyse the actual performance against the plan</a:t>
            </a:r>
          </a:p>
          <a:p>
            <a:r>
              <a:rPr lang="en-IE" sz="1600" b="1" dirty="0"/>
              <a:t>Triggers effective change management </a:t>
            </a:r>
            <a:r>
              <a:rPr lang="en-IE" sz="1600" dirty="0"/>
              <a:t>when needed</a:t>
            </a:r>
          </a:p>
          <a:p>
            <a:r>
              <a:rPr lang="en-IE" sz="1600" b="1" dirty="0"/>
              <a:t>Resolve conflict </a:t>
            </a:r>
            <a:r>
              <a:rPr lang="en-IE" sz="1600" dirty="0"/>
              <a:t>and addresses / actions issue and risks to ensure the project is successful and reduces risk to the organisation.</a:t>
            </a:r>
          </a:p>
          <a:p>
            <a:r>
              <a:rPr lang="en-IE" sz="1600" dirty="0"/>
              <a:t>Hold the Sponsor to account!</a:t>
            </a:r>
          </a:p>
          <a:p>
            <a:r>
              <a:rPr lang="en-IE" sz="1600" b="1" dirty="0"/>
              <a:t>Engage with Stakeholders</a:t>
            </a:r>
            <a:r>
              <a:rPr lang="en-IE" sz="1600" dirty="0"/>
              <a:t> and ensure their needs are met </a:t>
            </a:r>
            <a:r>
              <a:rPr lang="en-IE" sz="1600" b="1" dirty="0"/>
              <a:t>(NO SURPRISES)</a:t>
            </a:r>
            <a:r>
              <a:rPr lang="en-IE" sz="1600" dirty="0"/>
              <a:t>. </a:t>
            </a:r>
            <a:r>
              <a:rPr lang="en-IE" sz="1600" b="1" dirty="0"/>
              <a:t>Market the project and network with partners.</a:t>
            </a:r>
          </a:p>
          <a:p>
            <a:r>
              <a:rPr lang="en-IE" sz="1600" dirty="0"/>
              <a:t>Develop and provide regular </a:t>
            </a:r>
            <a:r>
              <a:rPr lang="en-IE" sz="1600" b="1" dirty="0"/>
              <a:t>project progress reports </a:t>
            </a:r>
            <a:r>
              <a:rPr lang="en-IE" sz="1600" dirty="0"/>
              <a:t>and present project progress at the relevant forums in line with your funding agreements.</a:t>
            </a:r>
          </a:p>
          <a:p>
            <a:endParaRPr lang="en-IE" sz="1600" dirty="0"/>
          </a:p>
          <a:p>
            <a:endParaRPr lang="en-IE" sz="1600" dirty="0"/>
          </a:p>
          <a:p>
            <a:endParaRPr lang="en-GB" sz="1600" dirty="0"/>
          </a:p>
        </p:txBody>
      </p:sp>
    </p:spTree>
    <p:extLst>
      <p:ext uri="{BB962C8B-B14F-4D97-AF65-F5344CB8AC3E}">
        <p14:creationId xmlns:p14="http://schemas.microsoft.com/office/powerpoint/2010/main" val="213016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623CE0-F457-4234-AFCF-D9BE010DB44E}"/>
              </a:ext>
            </a:extLst>
          </p:cNvPr>
          <p:cNvSpPr/>
          <p:nvPr/>
        </p:nvSpPr>
        <p:spPr>
          <a:xfrm>
            <a:off x="0" y="0"/>
            <a:ext cx="121920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1750" y="-65871"/>
            <a:ext cx="8911687" cy="1280890"/>
          </a:xfrm>
        </p:spPr>
        <p:txBody>
          <a:bodyPr/>
          <a:lstStyle/>
          <a:p>
            <a:r>
              <a:rPr lang="en-IE" dirty="0">
                <a:solidFill>
                  <a:schemeClr val="bg1"/>
                </a:solidFill>
              </a:rPr>
              <a:t>Stakeholders</a:t>
            </a:r>
            <a:endParaRPr lang="en-GB">
              <a:solidFill>
                <a:schemeClr val="bg1"/>
              </a:solidFill>
              <a:cs typeface="Calibri Light"/>
            </a:endParaRPr>
          </a:p>
        </p:txBody>
      </p:sp>
      <p:sp>
        <p:nvSpPr>
          <p:cNvPr id="3" name="Content Placeholder 2"/>
          <p:cNvSpPr>
            <a:spLocks noGrp="1"/>
          </p:cNvSpPr>
          <p:nvPr>
            <p:ph idx="1"/>
          </p:nvPr>
        </p:nvSpPr>
        <p:spPr>
          <a:xfrm>
            <a:off x="3268085" y="2523590"/>
            <a:ext cx="6707188" cy="4334409"/>
          </a:xfrm>
        </p:spPr>
        <p:style>
          <a:lnRef idx="2">
            <a:schemeClr val="accent2"/>
          </a:lnRef>
          <a:fillRef idx="1">
            <a:schemeClr val="lt1"/>
          </a:fillRef>
          <a:effectRef idx="0">
            <a:schemeClr val="accent2"/>
          </a:effectRef>
          <a:fontRef idx="minor">
            <a:schemeClr val="dk1"/>
          </a:fontRef>
        </p:style>
        <p:txBody>
          <a:bodyPr>
            <a:noAutofit/>
          </a:bodyPr>
          <a:lstStyle/>
          <a:p>
            <a:pPr marL="0" indent="0" algn="ctr">
              <a:buNone/>
            </a:pPr>
            <a:r>
              <a:rPr lang="en-IE" sz="2000" b="1" u="sng" dirty="0"/>
              <a:t>Examples of Stakeholders include</a:t>
            </a:r>
          </a:p>
          <a:p>
            <a:pPr lvl="1"/>
            <a:r>
              <a:rPr lang="en-IE" sz="1800" dirty="0"/>
              <a:t>The Sponsor</a:t>
            </a:r>
          </a:p>
          <a:p>
            <a:pPr lvl="1"/>
            <a:r>
              <a:rPr lang="en-IE" sz="1800" dirty="0"/>
              <a:t>Partners</a:t>
            </a:r>
          </a:p>
          <a:p>
            <a:pPr lvl="1"/>
            <a:r>
              <a:rPr lang="en-IE" sz="1800" dirty="0"/>
              <a:t>Funders / funding agencies</a:t>
            </a:r>
            <a:endParaRPr lang="en-GB" sz="1800" dirty="0"/>
          </a:p>
          <a:p>
            <a:pPr lvl="1"/>
            <a:r>
              <a:rPr lang="en-IE" sz="1800" dirty="0"/>
              <a:t>The Project Manager</a:t>
            </a:r>
          </a:p>
          <a:p>
            <a:pPr lvl="1"/>
            <a:r>
              <a:rPr lang="en-IE" sz="1800" dirty="0"/>
              <a:t>The Project Team</a:t>
            </a:r>
          </a:p>
          <a:p>
            <a:pPr lvl="1"/>
            <a:r>
              <a:rPr lang="en-IE" sz="1800" dirty="0"/>
              <a:t>Students</a:t>
            </a:r>
          </a:p>
          <a:p>
            <a:pPr lvl="1"/>
            <a:r>
              <a:rPr lang="en-IE" sz="1800" dirty="0"/>
              <a:t>Colleges of Directorates affected by the Project, and their staff as appropriate</a:t>
            </a:r>
          </a:p>
          <a:p>
            <a:pPr lvl="1"/>
            <a:r>
              <a:rPr lang="en-IE" sz="1800" dirty="0"/>
              <a:t>The Community</a:t>
            </a:r>
          </a:p>
          <a:p>
            <a:pPr lvl="1"/>
            <a:r>
              <a:rPr lang="en-IE" sz="1800" dirty="0"/>
              <a:t>Opponents of the Project</a:t>
            </a:r>
          </a:p>
        </p:txBody>
      </p:sp>
      <p:sp>
        <p:nvSpPr>
          <p:cNvPr id="5" name="Rectangle 4"/>
          <p:cNvSpPr/>
          <p:nvPr/>
        </p:nvSpPr>
        <p:spPr>
          <a:xfrm>
            <a:off x="3268085" y="1489501"/>
            <a:ext cx="6707188" cy="830997"/>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IE" sz="2400" dirty="0"/>
              <a:t>A project stakeholder is anyone that is involved in, or affected by, the project</a:t>
            </a:r>
          </a:p>
        </p:txBody>
      </p:sp>
    </p:spTree>
    <p:extLst>
      <p:ext uri="{BB962C8B-B14F-4D97-AF65-F5344CB8AC3E}">
        <p14:creationId xmlns:p14="http://schemas.microsoft.com/office/powerpoint/2010/main" val="3224230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83564" y="348865"/>
            <a:ext cx="9718111" cy="1576446"/>
          </a:xfrm>
        </p:spPr>
        <p:txBody>
          <a:bodyPr anchor="ctr">
            <a:normAutofit/>
          </a:bodyPr>
          <a:lstStyle/>
          <a:p>
            <a:r>
              <a:rPr lang="en-IE" sz="4000">
                <a:solidFill>
                  <a:srgbClr val="FFFFFF"/>
                </a:solidFill>
              </a:rPr>
              <a:t>Characteristics/Skills of an effective PM / PI</a:t>
            </a:r>
            <a:endParaRPr lang="en-GB" sz="4000">
              <a:solidFill>
                <a:srgbClr val="FFFFFF"/>
              </a:solidFill>
            </a:endParaRPr>
          </a:p>
        </p:txBody>
      </p:sp>
      <p:graphicFrame>
        <p:nvGraphicFramePr>
          <p:cNvPr id="7" name="Content Placeholder 2">
            <a:extLst>
              <a:ext uri="{FF2B5EF4-FFF2-40B4-BE49-F238E27FC236}">
                <a16:creationId xmlns:a16="http://schemas.microsoft.com/office/drawing/2014/main" id="{C8D00F76-858D-4332-9CC7-7836EC88DE11}"/>
              </a:ext>
            </a:extLst>
          </p:cNvPr>
          <p:cNvGraphicFramePr>
            <a:graphicFrameLocks noGrp="1"/>
          </p:cNvGraphicFramePr>
          <p:nvPr>
            <p:ph idx="1"/>
            <p:extLst>
              <p:ext uri="{D42A27DB-BD31-4B8C-83A1-F6EECF244321}">
                <p14:modId xmlns:p14="http://schemas.microsoft.com/office/powerpoint/2010/main" val="182866155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6011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IE" dirty="0"/>
              <a:t>Course Outcome</a:t>
            </a:r>
            <a:endParaRPr lang="en-US" dirty="0"/>
          </a:p>
        </p:txBody>
      </p:sp>
      <p:sp>
        <p:nvSpPr>
          <p:cNvPr id="3" name="Content Placeholder 2"/>
          <p:cNvSpPr>
            <a:spLocks noGrp="1"/>
          </p:cNvSpPr>
          <p:nvPr>
            <p:ph idx="1"/>
          </p:nvPr>
        </p:nvSpPr>
        <p:spPr>
          <a:xfrm>
            <a:off x="4965431" y="2438400"/>
            <a:ext cx="6586489" cy="3785419"/>
          </a:xfrm>
        </p:spPr>
        <p:txBody>
          <a:bodyPr vert="horz" lIns="91440" tIns="45720" rIns="91440" bIns="45720" rtlCol="0">
            <a:normAutofit/>
          </a:bodyPr>
          <a:lstStyle/>
          <a:p>
            <a:r>
              <a:rPr lang="en-US" sz="2000" dirty="0">
                <a:ea typeface="+mn-lt"/>
                <a:cs typeface="+mn-lt"/>
              </a:rPr>
              <a:t>Fundamental learning and use of various project management tools and techniques;</a:t>
            </a:r>
            <a:endParaRPr lang="en-US" sz="2000"/>
          </a:p>
          <a:p>
            <a:r>
              <a:rPr lang="en-US" sz="2000" dirty="0">
                <a:ea typeface="+mn-lt"/>
                <a:cs typeface="+mn-lt"/>
              </a:rPr>
              <a:t>Skills on exploration and appropriate use of computer based applications and tools related to project design, planning, scheduling, budgeting, process control and monitoring;</a:t>
            </a:r>
            <a:endParaRPr lang="en-IE" sz="2000"/>
          </a:p>
          <a:p>
            <a:r>
              <a:rPr lang="en-US" sz="2000" dirty="0">
                <a:ea typeface="+mn-lt"/>
                <a:cs typeface="+mn-lt"/>
              </a:rPr>
              <a:t>Understanding the complexities, criticalities and specific problems related to IT project, which are primarily non-existent on non-IT projects; and</a:t>
            </a:r>
            <a:endParaRPr lang="en-IE" sz="2000"/>
          </a:p>
          <a:p>
            <a:r>
              <a:rPr lang="en-US" sz="2000" dirty="0">
                <a:ea typeface="+mn-lt"/>
                <a:cs typeface="+mn-lt"/>
              </a:rPr>
              <a:t>Appreciation towards the critical role of  human resources and experiential knowledge in ensuring timely and successful project completion.</a:t>
            </a:r>
            <a:endParaRPr lang="en-US" sz="2000">
              <a:ea typeface="+mn-lt"/>
              <a:cs typeface="+mn-lt"/>
            </a:endParaRPr>
          </a:p>
        </p:txBody>
      </p:sp>
      <p:pic>
        <p:nvPicPr>
          <p:cNvPr id="6" name="Picture 4" descr="Working space background">
            <a:extLst>
              <a:ext uri="{FF2B5EF4-FFF2-40B4-BE49-F238E27FC236}">
                <a16:creationId xmlns:a16="http://schemas.microsoft.com/office/drawing/2014/main" id="{3BECA293-1929-414B-8442-3E62AD9F2680}"/>
              </a:ext>
            </a:extLst>
          </p:cNvPr>
          <p:cNvPicPr>
            <a:picLocks noChangeAspect="1"/>
          </p:cNvPicPr>
          <p:nvPr/>
        </p:nvPicPr>
        <p:blipFill rotWithShape="1">
          <a:blip r:embed="rId2"/>
          <a:srcRect l="54950" r="-3" b="-3"/>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622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anchor="b">
            <a:normAutofit/>
          </a:bodyPr>
          <a:lstStyle/>
          <a:p>
            <a:r>
              <a:rPr lang="en-GB" sz="3800"/>
              <a:t>5 behaviours of high performance managers</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72678" y="2660904"/>
            <a:ext cx="6522502" cy="3553314"/>
          </a:xfrm>
        </p:spPr>
        <p:style>
          <a:lnRef idx="2">
            <a:schemeClr val="accent4"/>
          </a:lnRef>
          <a:fillRef idx="1">
            <a:schemeClr val="lt1"/>
          </a:fillRef>
          <a:effectRef idx="0">
            <a:schemeClr val="accent4"/>
          </a:effectRef>
          <a:fontRef idx="minor">
            <a:schemeClr val="dk1"/>
          </a:fontRef>
        </p:style>
        <p:txBody>
          <a:bodyPr anchor="t">
            <a:normAutofit/>
          </a:bodyPr>
          <a:lstStyle/>
          <a:p>
            <a:pPr marL="2146300" indent="-457200">
              <a:buAutoNum type="arabicPeriod"/>
            </a:pPr>
            <a:r>
              <a:rPr lang="en-GB" sz="1900" dirty="0"/>
              <a:t>A focus on achieving results</a:t>
            </a:r>
            <a:endParaRPr lang="en-US" sz="1900">
              <a:cs typeface="Calibri"/>
            </a:endParaRPr>
          </a:p>
          <a:p>
            <a:pPr marL="2146300" indent="-457200">
              <a:buAutoNum type="arabicPeriod"/>
            </a:pPr>
            <a:r>
              <a:rPr lang="en-GB" sz="1900" dirty="0"/>
              <a:t>Being a trusted collaborator</a:t>
            </a:r>
            <a:endParaRPr lang="en-GB" sz="1900">
              <a:cs typeface="Calibri"/>
            </a:endParaRPr>
          </a:p>
          <a:p>
            <a:pPr marL="2146300" indent="-457200">
              <a:buAutoNum type="arabicPeriod"/>
            </a:pPr>
            <a:r>
              <a:rPr lang="en-GB" sz="1900" dirty="0"/>
              <a:t>Strong professional expertise, up to date</a:t>
            </a:r>
            <a:endParaRPr lang="en-GB" sz="1900">
              <a:cs typeface="Calibri"/>
            </a:endParaRPr>
          </a:p>
          <a:p>
            <a:pPr marL="2146300" indent="-457200">
              <a:buAutoNum type="arabicPeriod"/>
            </a:pPr>
            <a:r>
              <a:rPr lang="en-GB" sz="1900" dirty="0"/>
              <a:t>Link strategy to meaningful goals</a:t>
            </a:r>
            <a:endParaRPr lang="en-GB" sz="1900">
              <a:cs typeface="Calibri"/>
            </a:endParaRPr>
          </a:p>
          <a:p>
            <a:pPr marL="2146300" indent="-457200">
              <a:buAutoNum type="arabicPeriod"/>
            </a:pPr>
            <a:r>
              <a:rPr lang="en-GB" sz="1900" dirty="0"/>
              <a:t>Marketing their work well</a:t>
            </a:r>
            <a:endParaRPr lang="en-GB" sz="1900">
              <a:cs typeface="Calibri"/>
            </a:endParaRPr>
          </a:p>
        </p:txBody>
      </p:sp>
      <p:pic>
        <p:nvPicPr>
          <p:cNvPr id="9" name="Picture 8"/>
          <p:cNvPicPr>
            <a:picLocks noChangeAspect="1"/>
          </p:cNvPicPr>
          <p:nvPr/>
        </p:nvPicPr>
        <p:blipFill>
          <a:blip r:embed="rId3"/>
          <a:stretch>
            <a:fillRect/>
          </a:stretch>
        </p:blipFill>
        <p:spPr>
          <a:xfrm>
            <a:off x="6099048" y="1743544"/>
            <a:ext cx="5458968" cy="3370912"/>
          </a:xfrm>
          <a:prstGeom prst="rect">
            <a:avLst/>
          </a:prstGeom>
        </p:spPr>
      </p:pic>
      <p:sp>
        <p:nvSpPr>
          <p:cNvPr id="6" name="Content Placeholder 2"/>
          <p:cNvSpPr txBox="1">
            <a:spLocks/>
          </p:cNvSpPr>
          <p:nvPr/>
        </p:nvSpPr>
        <p:spPr>
          <a:xfrm>
            <a:off x="838200" y="1872077"/>
            <a:ext cx="54533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309403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IE" sz="3400">
                <a:solidFill>
                  <a:srgbClr val="FFFFFF"/>
                </a:solidFill>
              </a:rPr>
              <a:t>Six Unspoken Habits of Highly Effective Project Managers</a:t>
            </a:r>
            <a:endParaRPr lang="en-GB" sz="3400">
              <a:solidFill>
                <a:srgbClr val="FFFFFF"/>
              </a:solidFill>
            </a:endParaRPr>
          </a:p>
        </p:txBody>
      </p:sp>
      <p:graphicFrame>
        <p:nvGraphicFramePr>
          <p:cNvPr id="7" name="Content Placeholder 2">
            <a:extLst>
              <a:ext uri="{FF2B5EF4-FFF2-40B4-BE49-F238E27FC236}">
                <a16:creationId xmlns:a16="http://schemas.microsoft.com/office/drawing/2014/main" id="{6C48A4B3-D8AE-4E19-A6C6-02CE4C1D2F8B}"/>
              </a:ext>
            </a:extLst>
          </p:cNvPr>
          <p:cNvGraphicFramePr>
            <a:graphicFrameLocks noGrp="1"/>
          </p:cNvGraphicFramePr>
          <p:nvPr>
            <p:ph idx="1"/>
            <p:extLst>
              <p:ext uri="{D42A27DB-BD31-4B8C-83A1-F6EECF244321}">
                <p14:modId xmlns:p14="http://schemas.microsoft.com/office/powerpoint/2010/main" val="30155312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166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IE" sz="3400">
                <a:solidFill>
                  <a:srgbClr val="FFFFFF"/>
                </a:solidFill>
              </a:rPr>
              <a:t>Project Human Resource Management</a:t>
            </a:r>
            <a:br>
              <a:rPr lang="en-IE" sz="3400">
                <a:solidFill>
                  <a:srgbClr val="FFFFFF"/>
                </a:solidFill>
              </a:rPr>
            </a:br>
            <a:r>
              <a:rPr lang="en-IE" sz="3400">
                <a:solidFill>
                  <a:srgbClr val="FFFFFF"/>
                </a:solidFill>
              </a:rPr>
              <a:t>The PI’s role</a:t>
            </a:r>
            <a:endParaRPr lang="en-GB" sz="3400">
              <a:solidFill>
                <a:srgbClr val="FFFFFF"/>
              </a:solidFill>
            </a:endParaRPr>
          </a:p>
        </p:txBody>
      </p:sp>
      <p:sp>
        <p:nvSpPr>
          <p:cNvPr id="3" name="Content Placeholder 2"/>
          <p:cNvSpPr>
            <a:spLocks noGrp="1"/>
          </p:cNvSpPr>
          <p:nvPr>
            <p:ph idx="1"/>
          </p:nvPr>
        </p:nvSpPr>
        <p:spPr>
          <a:xfrm>
            <a:off x="1371599" y="2318197"/>
            <a:ext cx="9724031" cy="3683358"/>
          </a:xfrm>
        </p:spPr>
        <p:txBody>
          <a:bodyPr anchor="ctr">
            <a:normAutofit/>
          </a:bodyPr>
          <a:lstStyle/>
          <a:p>
            <a:r>
              <a:rPr lang="en-IE" sz="1700" b="1"/>
              <a:t>Identifying the team, their roles and responsibilities</a:t>
            </a:r>
            <a:r>
              <a:rPr lang="en-IE" sz="1700"/>
              <a:t>, and reporting relationships</a:t>
            </a:r>
          </a:p>
          <a:p>
            <a:r>
              <a:rPr lang="en-IE" sz="1700"/>
              <a:t>Acquiring the team and also managing that team</a:t>
            </a:r>
          </a:p>
          <a:p>
            <a:r>
              <a:rPr lang="en-IE" sz="1700"/>
              <a:t>Working with each team member to </a:t>
            </a:r>
            <a:r>
              <a:rPr lang="en-IE" sz="1700" b="1"/>
              <a:t>help develop them, motivate them, coach and mentor them,</a:t>
            </a:r>
            <a:r>
              <a:rPr lang="en-IE" sz="1700"/>
              <a:t> and provide performance feedback. </a:t>
            </a:r>
          </a:p>
          <a:p>
            <a:r>
              <a:rPr lang="en-IE" sz="1700"/>
              <a:t>Helping the team in resolving issues and conflicts so that they can be successful. </a:t>
            </a:r>
          </a:p>
          <a:p>
            <a:r>
              <a:rPr lang="en-IE" sz="1700" b="1"/>
              <a:t>Key motivational factors </a:t>
            </a:r>
            <a:r>
              <a:rPr lang="en-IE" sz="1700"/>
              <a:t>include </a:t>
            </a:r>
            <a:r>
              <a:rPr lang="en-US" sz="1700"/>
              <a:t>achievement, recognition, the work itself, responsibility, advancement, and growth, which produce job satisfaction (Herzberg)</a:t>
            </a:r>
          </a:p>
          <a:p>
            <a:r>
              <a:rPr lang="en-US" sz="1700" b="1"/>
              <a:t>Hygiene factors </a:t>
            </a:r>
            <a:r>
              <a:rPr lang="en-US" sz="1700"/>
              <a:t>cause dissatisfaction if not present, but do not motivate workers to do more.  Examples include larger salaries, more supervision, and a more attractive work environment (Herzberg)</a:t>
            </a:r>
          </a:p>
          <a:p>
            <a:r>
              <a:rPr lang="en-US" sz="1700"/>
              <a:t>Ensure </a:t>
            </a:r>
            <a:r>
              <a:rPr lang="en-US" sz="1700" b="1"/>
              <a:t>VALUE and IMPACT </a:t>
            </a:r>
            <a:r>
              <a:rPr lang="en-US" sz="1700"/>
              <a:t>for each member of the team</a:t>
            </a:r>
          </a:p>
          <a:p>
            <a:endParaRPr lang="en-US" sz="1700"/>
          </a:p>
          <a:p>
            <a:endParaRPr lang="en-IE" sz="1700"/>
          </a:p>
          <a:p>
            <a:endParaRPr lang="en-GB" sz="1700"/>
          </a:p>
        </p:txBody>
      </p:sp>
    </p:spTree>
    <p:extLst>
      <p:ext uri="{BB962C8B-B14F-4D97-AF65-F5344CB8AC3E}">
        <p14:creationId xmlns:p14="http://schemas.microsoft.com/office/powerpoint/2010/main" val="2310517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71599" y="294538"/>
            <a:ext cx="9895951" cy="1033669"/>
          </a:xfrm>
        </p:spPr>
        <p:txBody>
          <a:bodyPr>
            <a:normAutofit/>
          </a:bodyPr>
          <a:lstStyle/>
          <a:p>
            <a:r>
              <a:rPr lang="en-IE" sz="4000">
                <a:solidFill>
                  <a:srgbClr val="FFFFFF"/>
                </a:solidFill>
              </a:rPr>
              <a:t>Final Comments</a:t>
            </a:r>
            <a:endParaRPr lang="en-GB" sz="4000">
              <a:solidFill>
                <a:srgbClr val="FFFFFF"/>
              </a:solidFill>
            </a:endParaRPr>
          </a:p>
        </p:txBody>
      </p:sp>
      <p:sp>
        <p:nvSpPr>
          <p:cNvPr id="3" name="Content Placeholder 2"/>
          <p:cNvSpPr>
            <a:spLocks noGrp="1"/>
          </p:cNvSpPr>
          <p:nvPr>
            <p:ph idx="1"/>
          </p:nvPr>
        </p:nvSpPr>
        <p:spPr>
          <a:xfrm>
            <a:off x="1371599" y="2318197"/>
            <a:ext cx="9724031" cy="3683358"/>
          </a:xfrm>
        </p:spPr>
        <p:txBody>
          <a:bodyPr anchor="ctr">
            <a:normAutofit/>
          </a:bodyPr>
          <a:lstStyle/>
          <a:p>
            <a:r>
              <a:rPr lang="en-GB" sz="1600" dirty="0"/>
              <a:t>Deploying a project management approach onto a research project will pay dividends</a:t>
            </a:r>
            <a:endParaRPr lang="en-IE" sz="1600" dirty="0"/>
          </a:p>
          <a:p>
            <a:r>
              <a:rPr lang="en-IE" sz="1600" dirty="0"/>
              <a:t>Project management provides a framework for people on how to approach projects – from simple to complex</a:t>
            </a:r>
          </a:p>
          <a:p>
            <a:r>
              <a:rPr lang="en-IE" sz="1600" dirty="0"/>
              <a:t>Adapt approaches to fit the need – ‘TAILORING’</a:t>
            </a:r>
          </a:p>
          <a:p>
            <a:r>
              <a:rPr lang="en-IE" sz="1600" dirty="0"/>
              <a:t>Consider iterative approaches where appropriate – incorporate flexibility of AGILE. This will be particularly useful for research projects.</a:t>
            </a:r>
          </a:p>
          <a:p>
            <a:r>
              <a:rPr lang="en-IE" sz="1600" dirty="0"/>
              <a:t>For research projects, consider sub phases or milestones such as</a:t>
            </a:r>
          </a:p>
          <a:p>
            <a:pPr lvl="1"/>
            <a:r>
              <a:rPr lang="en-IE" sz="1600"/>
              <a:t>Concept (idea, technical approach, understanding inventions needed)</a:t>
            </a:r>
          </a:p>
          <a:p>
            <a:pPr lvl="1"/>
            <a:r>
              <a:rPr lang="en-IE" sz="1600"/>
              <a:t>Invent (technical invention demonstrated, business scenarios defined)</a:t>
            </a:r>
          </a:p>
          <a:p>
            <a:pPr lvl="1"/>
            <a:r>
              <a:rPr lang="en-IE" sz="1600"/>
              <a:t>Demonstrate (working version of the technology)</a:t>
            </a:r>
          </a:p>
          <a:p>
            <a:pPr lvl="1"/>
            <a:r>
              <a:rPr lang="en-IE" sz="1600"/>
              <a:t>Characterize (variations characterised, value proposition confirmed)</a:t>
            </a:r>
          </a:p>
          <a:p>
            <a:pPr lvl="1"/>
            <a:r>
              <a:rPr lang="en-IE" sz="1600"/>
              <a:t>Commercialise (technology is ready for use in volume)</a:t>
            </a:r>
          </a:p>
          <a:p>
            <a:r>
              <a:rPr lang="en-IE" sz="1600" dirty="0"/>
              <a:t>Project Management Coaching available by the TU Dublin City Campus PMO </a:t>
            </a:r>
            <a:endParaRPr lang="en-GB" sz="1600" dirty="0"/>
          </a:p>
        </p:txBody>
      </p:sp>
    </p:spTree>
    <p:extLst>
      <p:ext uri="{BB962C8B-B14F-4D97-AF65-F5344CB8AC3E}">
        <p14:creationId xmlns:p14="http://schemas.microsoft.com/office/powerpoint/2010/main" val="1059070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Tying a bow in an arrangment of presents">
            <a:extLst>
              <a:ext uri="{FF2B5EF4-FFF2-40B4-BE49-F238E27FC236}">
                <a16:creationId xmlns:a16="http://schemas.microsoft.com/office/drawing/2014/main" id="{71B628C2-8A85-4A18-AAC9-BC7D66A7295E}"/>
              </a:ext>
            </a:extLst>
          </p:cNvPr>
          <p:cNvPicPr>
            <a:picLocks noChangeAspect="1"/>
          </p:cNvPicPr>
          <p:nvPr/>
        </p:nvPicPr>
        <p:blipFill rotWithShape="1">
          <a:blip r:embed="rId2"/>
          <a:srcRect t="7515" r="-2" b="8087"/>
          <a:stretch/>
        </p:blipFill>
        <p:spPr>
          <a:xfrm>
            <a:off x="20" y="10"/>
            <a:ext cx="12191980" cy="6857990"/>
          </a:xfrm>
          <a:prstGeom prst="rect">
            <a:avLst/>
          </a:prstGeom>
        </p:spPr>
      </p:pic>
      <p:sp>
        <p:nvSpPr>
          <p:cNvPr id="2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6600" dirty="0"/>
              <a:t>Thankyou!</a:t>
            </a:r>
            <a:endParaRPr lang="en-US" sz="6600" dirty="0">
              <a:cs typeface="Calibri Light"/>
            </a:endParaRPr>
          </a:p>
        </p:txBody>
      </p:sp>
      <p:cxnSp>
        <p:nvCxnSpPr>
          <p:cNvPr id="24" name="Straight Connector 2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713274F-5197-4D15-812D-00D07181A6C4}"/>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Click to add text</a:t>
            </a:r>
          </a:p>
        </p:txBody>
      </p:sp>
    </p:spTree>
    <p:extLst>
      <p:ext uri="{BB962C8B-B14F-4D97-AF65-F5344CB8AC3E}">
        <p14:creationId xmlns:p14="http://schemas.microsoft.com/office/powerpoint/2010/main" val="17641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643468" y="643467"/>
            <a:ext cx="4620584" cy="4567137"/>
          </a:xfrm>
        </p:spPr>
        <p:txBody>
          <a:bodyPr>
            <a:normAutofit/>
          </a:bodyPr>
          <a:lstStyle/>
          <a:p>
            <a:pPr algn="l"/>
            <a:r>
              <a:rPr lang="en-IE" sz="8800" dirty="0"/>
              <a:t>What is a Project?</a:t>
            </a:r>
            <a:endParaRPr lang="en-GB" sz="8800">
              <a:cs typeface="Calibri Light"/>
            </a:endParaRPr>
          </a:p>
        </p:txBody>
      </p:sp>
      <p:pic>
        <p:nvPicPr>
          <p:cNvPr id="2" name="Picture 4" descr="A picture containing text, person, indoor, desk&#10;&#10;Description automatically generated">
            <a:extLst>
              <a:ext uri="{FF2B5EF4-FFF2-40B4-BE49-F238E27FC236}">
                <a16:creationId xmlns:a16="http://schemas.microsoft.com/office/drawing/2014/main" id="{8B8C63B2-36A8-44CE-8232-FCF52E923EF9}"/>
              </a:ext>
            </a:extLst>
          </p:cNvPr>
          <p:cNvPicPr>
            <a:picLocks noChangeAspect="1"/>
          </p:cNvPicPr>
          <p:nvPr/>
        </p:nvPicPr>
        <p:blipFill rotWithShape="1">
          <a:blip r:embed="rId2"/>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72346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713312"/>
            <a:ext cx="4038600" cy="5431376"/>
          </a:xfrm>
        </p:spPr>
        <p:txBody>
          <a:bodyPr>
            <a:normAutofit/>
          </a:bodyPr>
          <a:lstStyle/>
          <a:p>
            <a:r>
              <a:rPr lang="en-IE" dirty="0"/>
              <a:t>What is a Project?</a:t>
            </a:r>
            <a:endParaRPr lang="en-GB" dirty="0"/>
          </a:p>
        </p:txBody>
      </p:sp>
      <p:sp>
        <p:nvSpPr>
          <p:cNvPr id="3" name="Content Placeholder 2"/>
          <p:cNvSpPr>
            <a:spLocks noGrp="1"/>
          </p:cNvSpPr>
          <p:nvPr>
            <p:ph idx="1"/>
          </p:nvPr>
        </p:nvSpPr>
        <p:spPr>
          <a:xfrm>
            <a:off x="6095999" y="713313"/>
            <a:ext cx="5818415" cy="5431376"/>
          </a:xfrm>
        </p:spPr>
        <p:txBody>
          <a:bodyPr vert="horz" lIns="91440" tIns="45720" rIns="91440" bIns="45720" rtlCol="0" anchor="ctr">
            <a:noAutofit/>
          </a:bodyPr>
          <a:lstStyle/>
          <a:p>
            <a:r>
              <a:rPr lang="en-IE" sz="2400" dirty="0"/>
              <a:t>“ A Project is a temporary organisation that is created for the purposes of delivering one of more business products according to an agreed business case”</a:t>
            </a:r>
            <a:endParaRPr lang="en-IE" sz="2400" dirty="0">
              <a:cs typeface="Calibri"/>
            </a:endParaRPr>
          </a:p>
          <a:p>
            <a:pPr marL="457200" lvl="1" indent="0">
              <a:buNone/>
            </a:pPr>
            <a:r>
              <a:rPr lang="en-IE" dirty="0"/>
              <a:t>									PRINCE 2</a:t>
            </a:r>
            <a:endParaRPr lang="en-IE" dirty="0">
              <a:cs typeface="Calibri"/>
            </a:endParaRPr>
          </a:p>
          <a:p>
            <a:pPr marL="457200" lvl="1" indent="0">
              <a:buNone/>
            </a:pPr>
            <a:endParaRPr lang="en-IE" dirty="0">
              <a:cs typeface="Calibri"/>
            </a:endParaRPr>
          </a:p>
          <a:p>
            <a:r>
              <a:rPr lang="en-IE" sz="2400" dirty="0"/>
              <a:t>“ A Project is a temporary endeavour undertaken to create a unique product, service or result”</a:t>
            </a:r>
            <a:endParaRPr lang="en-IE" sz="2400" dirty="0">
              <a:cs typeface="Calibri"/>
            </a:endParaRPr>
          </a:p>
          <a:p>
            <a:pPr marL="3657600" lvl="8" indent="0">
              <a:buNone/>
            </a:pPr>
            <a:r>
              <a:rPr lang="en-IE" sz="2400" dirty="0"/>
              <a:t>		PMBOK</a:t>
            </a:r>
            <a:endParaRPr lang="en-IE" sz="2400" dirty="0">
              <a:cs typeface="Calibri"/>
            </a:endParaRPr>
          </a:p>
        </p:txBody>
      </p:sp>
    </p:spTree>
    <p:extLst>
      <p:ext uri="{BB962C8B-B14F-4D97-AF65-F5344CB8AC3E}">
        <p14:creationId xmlns:p14="http://schemas.microsoft.com/office/powerpoint/2010/main" val="19817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IE" sz="5400"/>
              <a:t>Project Characteristics</a:t>
            </a:r>
            <a:endParaRPr lang="en-GB" sz="5400"/>
          </a:p>
        </p:txBody>
      </p:sp>
      <p:sp>
        <p:nvSpPr>
          <p:cNvPr id="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r>
              <a:rPr lang="en-IE" sz="2200"/>
              <a:t>Unique</a:t>
            </a:r>
          </a:p>
          <a:p>
            <a:r>
              <a:rPr lang="en-IE" sz="2200"/>
              <a:t>Drives change</a:t>
            </a:r>
          </a:p>
          <a:p>
            <a:r>
              <a:rPr lang="en-IE" sz="2200"/>
              <a:t>Temporary</a:t>
            </a:r>
          </a:p>
          <a:p>
            <a:r>
              <a:rPr lang="en-IE" sz="2200"/>
              <a:t>Cross functional</a:t>
            </a:r>
          </a:p>
          <a:p>
            <a:r>
              <a:rPr lang="en-IE" sz="2200"/>
              <a:t>Has inherent uncertainty</a:t>
            </a:r>
          </a:p>
          <a:p>
            <a:r>
              <a:rPr lang="en-IE" sz="2200"/>
              <a:t>Drives business value </a:t>
            </a:r>
            <a:br>
              <a:rPr lang="en-IE" sz="2200"/>
            </a:br>
            <a:r>
              <a:rPr lang="en-IE" sz="2200"/>
              <a:t>creation</a:t>
            </a:r>
            <a:endParaRPr lang="en-GB" sz="220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1390" r="133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solidFill>
            <a:srgbClr val="FFFFFF"/>
          </a:solidFill>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56847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Project Management</a:t>
            </a:r>
          </a:p>
        </p:txBody>
      </p:sp>
      <p:sp>
        <p:nvSpPr>
          <p:cNvPr id="3" name="Content Placeholder 2"/>
          <p:cNvSpPr>
            <a:spLocks noGrp="1"/>
          </p:cNvSpPr>
          <p:nvPr>
            <p:ph idx="1"/>
          </p:nvPr>
        </p:nvSpPr>
        <p:spPr>
          <a:xfrm>
            <a:off x="4810259" y="649480"/>
            <a:ext cx="6555347" cy="5546047"/>
          </a:xfrm>
        </p:spPr>
        <p:txBody>
          <a:bodyPr vert="horz" lIns="91440" tIns="45720" rIns="91440" bIns="45720" rtlCol="0" anchor="ctr">
            <a:normAutofit/>
          </a:bodyPr>
          <a:lstStyle/>
          <a:p>
            <a:r>
              <a:rPr lang="en-US" sz="2000" dirty="0"/>
              <a:t>“Project Management is the planning, delegating, monitoring and control of all aspects of the projects, and the motivation of those involved to achieve project objectives within the expected performance targets for time, cost, quality, scope, benefits and risks.</a:t>
            </a:r>
            <a:endParaRPr lang="en-US" sz="2000" dirty="0">
              <a:cs typeface="Calibri"/>
            </a:endParaRPr>
          </a:p>
          <a:p>
            <a:pPr marL="0"/>
            <a:r>
              <a:rPr lang="en-US" sz="2000" dirty="0"/>
              <a:t>			PRINCE2</a:t>
            </a:r>
            <a:endParaRPr lang="en-US" sz="2000" dirty="0">
              <a:cs typeface="Calibri"/>
            </a:endParaRPr>
          </a:p>
          <a:p>
            <a:r>
              <a:rPr lang="en-US" sz="2000" dirty="0"/>
              <a:t>Project Management is the application of skills, tools and techniques to project activities to meet the project requirements. Project Management is accomplished through the appropriate application and integration of the Project Management processes identified for the project. Project management enables </a:t>
            </a:r>
            <a:r>
              <a:rPr lang="en-US" sz="2000" dirty="0" err="1"/>
              <a:t>organisations</a:t>
            </a:r>
            <a:r>
              <a:rPr lang="en-US" sz="2000" dirty="0"/>
              <a:t> to execute projects effectively and efficiently”</a:t>
            </a:r>
            <a:endParaRPr lang="en-US" sz="2000" dirty="0">
              <a:cs typeface="Calibri"/>
            </a:endParaRPr>
          </a:p>
          <a:p>
            <a:pPr marL="0"/>
            <a:r>
              <a:rPr lang="en-US" sz="2000" dirty="0"/>
              <a:t>								PMBOK</a:t>
            </a:r>
            <a:endParaRPr lang="en-US" sz="2000" dirty="0">
              <a:cs typeface="Calibri"/>
            </a:endParaRPr>
          </a:p>
          <a:p>
            <a:endParaRPr lang="en-US" sz="2000">
              <a:cs typeface="Calibri"/>
            </a:endParaRPr>
          </a:p>
          <a:p>
            <a:endParaRPr lang="en-US" sz="2000">
              <a:cs typeface="Calibri"/>
            </a:endParaRPr>
          </a:p>
        </p:txBody>
      </p:sp>
    </p:spTree>
    <p:extLst>
      <p:ext uri="{BB962C8B-B14F-4D97-AF65-F5344CB8AC3E}">
        <p14:creationId xmlns:p14="http://schemas.microsoft.com/office/powerpoint/2010/main" val="211702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8D2C579-89DD-4EFF-90E1-3D9794BFF6EA}"/>
              </a:ext>
            </a:extLst>
          </p:cNvPr>
          <p:cNvPicPr>
            <a:picLocks noChangeAspect="1"/>
          </p:cNvPicPr>
          <p:nvPr/>
        </p:nvPicPr>
        <p:blipFill rotWithShape="1">
          <a:blip r:embed="rId2"/>
          <a:srcRect t="7237" r="9085" b="16035"/>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Advantages of Project Management Principles </a:t>
            </a:r>
            <a:endParaRPr lang="en-US" dirty="0">
              <a:cs typeface="Calibri Light"/>
            </a:endParaRPr>
          </a:p>
        </p:txBody>
      </p:sp>
      <p:sp>
        <p:nvSpPr>
          <p:cNvPr id="2" name="TextBox 1"/>
          <p:cNvSpPr txBox="1"/>
          <p:nvPr/>
        </p:nvSpPr>
        <p:spPr>
          <a:xfrm>
            <a:off x="877150" y="1582642"/>
            <a:ext cx="10367705"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spcAft>
                <a:spcPts val="600"/>
              </a:spcAft>
            </a:pPr>
            <a:r>
              <a:rPr lang="en-IE" dirty="0"/>
              <a:t>Project management delivers an outcome that both sets and meets expectations of </a:t>
            </a:r>
            <a:br>
              <a:rPr lang="en-IE" dirty="0"/>
            </a:br>
            <a:r>
              <a:rPr lang="en-IE" dirty="0"/>
              <a:t>key stakeholders in a way that is predictable, and bound in scope</a:t>
            </a:r>
            <a:endParaRPr lang="en-GB"/>
          </a:p>
        </p:txBody>
      </p:sp>
      <p:graphicFrame>
        <p:nvGraphicFramePr>
          <p:cNvPr id="8" name="Content Placeholder 5">
            <a:extLst>
              <a:ext uri="{FF2B5EF4-FFF2-40B4-BE49-F238E27FC236}">
                <a16:creationId xmlns:a16="http://schemas.microsoft.com/office/drawing/2014/main" id="{0EA90BC7-47BD-41AF-A998-CEC0F6147CAD}"/>
              </a:ext>
            </a:extLst>
          </p:cNvPr>
          <p:cNvGraphicFramePr>
            <a:graphicFrameLocks noGrp="1"/>
          </p:cNvGraphicFramePr>
          <p:nvPr>
            <p:ph idx="1"/>
            <p:extLst>
              <p:ext uri="{D42A27DB-BD31-4B8C-83A1-F6EECF244321}">
                <p14:modId xmlns:p14="http://schemas.microsoft.com/office/powerpoint/2010/main" val="1116663370"/>
              </p:ext>
            </p:extLst>
          </p:nvPr>
        </p:nvGraphicFramePr>
        <p:xfrm>
          <a:off x="876300" y="238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785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Project Lifecycle</a:t>
            </a:r>
          </a:p>
        </p:txBody>
      </p:sp>
      <p:sp>
        <p:nvSpPr>
          <p:cNvPr id="3" name="Content Placeholder 2"/>
          <p:cNvSpPr>
            <a:spLocks noGrp="1"/>
          </p:cNvSpPr>
          <p:nvPr>
            <p:ph idx="1"/>
          </p:nvPr>
        </p:nvSpPr>
        <p:spPr>
          <a:xfrm>
            <a:off x="660042" y="2695495"/>
            <a:ext cx="2919738" cy="650475"/>
          </a:xfrm>
        </p:spPr>
        <p:txBody>
          <a:bodyPr vert="horz" lIns="91440" tIns="45720" rIns="91440" bIns="45720" rtlCol="0" anchor="b">
            <a:noAutofit/>
          </a:bodyPr>
          <a:lstStyle/>
          <a:p>
            <a:pPr marL="0" indent="0">
              <a:buNone/>
            </a:pPr>
            <a:r>
              <a:rPr lang="en-US" sz="2000" kern="1200" dirty="0">
                <a:solidFill>
                  <a:srgbClr val="FFFFFF"/>
                </a:solidFill>
                <a:latin typeface="+mn-lt"/>
                <a:ea typeface="+mn-ea"/>
                <a:cs typeface="+mn-cs"/>
              </a:rPr>
              <a:t>“Nothing is particularly hard if you divide it into small jobs”										</a:t>
            </a:r>
            <a:endParaRPr lang="en-US" sz="2000" kern="1200" dirty="0">
              <a:solidFill>
                <a:srgbClr val="FFFFFF"/>
              </a:solidFill>
              <a:latin typeface="+mn-lt"/>
              <a:cs typeface="Calibr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428" y="1279340"/>
            <a:ext cx="7225748" cy="4299320"/>
          </a:xfrm>
          <a:prstGeom prst="rect">
            <a:avLst/>
          </a:prstGeom>
        </p:spPr>
      </p:pic>
      <p:sp>
        <p:nvSpPr>
          <p:cNvPr id="5" name="TextBox 4">
            <a:extLst>
              <a:ext uri="{FF2B5EF4-FFF2-40B4-BE49-F238E27FC236}">
                <a16:creationId xmlns:a16="http://schemas.microsoft.com/office/drawing/2014/main" id="{CC1B5EE5-5E26-421D-82A1-631992742EE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8" name="TextBox 7">
            <a:extLst>
              <a:ext uri="{FF2B5EF4-FFF2-40B4-BE49-F238E27FC236}">
                <a16:creationId xmlns:a16="http://schemas.microsoft.com/office/drawing/2014/main" id="{8C44FAB3-23EF-49AB-B3F0-A60569084D69}"/>
              </a:ext>
            </a:extLst>
          </p:cNvPr>
          <p:cNvSpPr txBox="1"/>
          <p:nvPr/>
        </p:nvSpPr>
        <p:spPr>
          <a:xfrm>
            <a:off x="2019300" y="19648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Henry Ford</a:t>
            </a:r>
            <a:r>
              <a:rPr lang="en-US">
                <a:cs typeface="Calibri"/>
              </a:rPr>
              <a:t>​</a:t>
            </a:r>
            <a:endParaRPr lang="en-US"/>
          </a:p>
        </p:txBody>
      </p:sp>
    </p:spTree>
    <p:extLst>
      <p:ext uri="{BB962C8B-B14F-4D97-AF65-F5344CB8AC3E}">
        <p14:creationId xmlns:p14="http://schemas.microsoft.com/office/powerpoint/2010/main" val="53427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6CD22E-2269-419F-9E81-016EA035D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647132" y="1295231"/>
            <a:ext cx="5895178" cy="3807446"/>
          </a:xfrm>
        </p:spPr>
        <p:txBody>
          <a:bodyPr anchor="b">
            <a:normAutofit/>
          </a:bodyPr>
          <a:lstStyle/>
          <a:p>
            <a:pPr algn="l"/>
            <a:r>
              <a:rPr lang="en-IE" sz="6600"/>
              <a:t>Common Project Pitfalls</a:t>
            </a:r>
            <a:endParaRPr lang="en-GB" sz="6600"/>
          </a:p>
        </p:txBody>
      </p:sp>
      <p:sp>
        <p:nvSpPr>
          <p:cNvPr id="11" name="Freeform: Shape 10">
            <a:extLst>
              <a:ext uri="{FF2B5EF4-FFF2-40B4-BE49-F238E27FC236}">
                <a16:creationId xmlns:a16="http://schemas.microsoft.com/office/drawing/2014/main" id="{AA607D34-E2A9-4595-9DB2-5472E077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082" y="0"/>
            <a:ext cx="4884918" cy="6858000"/>
          </a:xfrm>
          <a:custGeom>
            <a:avLst/>
            <a:gdLst>
              <a:gd name="connsiteX0" fmla="*/ 1097203 w 4884918"/>
              <a:gd name="connsiteY0" fmla="*/ 0 h 6858000"/>
              <a:gd name="connsiteX1" fmla="*/ 1154155 w 4884918"/>
              <a:gd name="connsiteY1" fmla="*/ 0 h 6858000"/>
              <a:gd name="connsiteX2" fmla="*/ 972305 w 4884918"/>
              <a:gd name="connsiteY2" fmla="*/ 343212 h 6858000"/>
              <a:gd name="connsiteX3" fmla="*/ 780524 w 4884918"/>
              <a:gd name="connsiteY3" fmla="*/ 761067 h 6858000"/>
              <a:gd name="connsiteX4" fmla="*/ 737045 w 4884918"/>
              <a:gd name="connsiteY4" fmla="*/ 865164 h 6858000"/>
              <a:gd name="connsiteX5" fmla="*/ 762322 w 4884918"/>
              <a:gd name="connsiteY5" fmla="*/ 830676 h 6858000"/>
              <a:gd name="connsiteX6" fmla="*/ 1118805 w 4884918"/>
              <a:gd name="connsiteY6" fmla="*/ 160440 h 6858000"/>
              <a:gd name="connsiteX7" fmla="*/ 1221640 w 4884918"/>
              <a:gd name="connsiteY7" fmla="*/ 0 h 6858000"/>
              <a:gd name="connsiteX8" fmla="*/ 4884918 w 4884918"/>
              <a:gd name="connsiteY8" fmla="*/ 0 h 6858000"/>
              <a:gd name="connsiteX9" fmla="*/ 4884918 w 4884918"/>
              <a:gd name="connsiteY9" fmla="*/ 6857999 h 6858000"/>
              <a:gd name="connsiteX10" fmla="*/ 4884918 w 4884918"/>
              <a:gd name="connsiteY10" fmla="*/ 6858000 h 6858000"/>
              <a:gd name="connsiteX11" fmla="*/ 704817 w 4884918"/>
              <a:gd name="connsiteY11" fmla="*/ 6858000 h 6858000"/>
              <a:gd name="connsiteX12" fmla="*/ 618717 w 4884918"/>
              <a:gd name="connsiteY12" fmla="*/ 6672538 h 6858000"/>
              <a:gd name="connsiteX13" fmla="*/ 309324 w 4884918"/>
              <a:gd name="connsiteY13" fmla="*/ 5833618 h 6858000"/>
              <a:gd name="connsiteX14" fmla="*/ 209850 w 4884918"/>
              <a:gd name="connsiteY14" fmla="*/ 5484180 h 6858000"/>
              <a:gd name="connsiteX15" fmla="*/ 211619 w 4884918"/>
              <a:gd name="connsiteY15" fmla="*/ 5517653 h 6858000"/>
              <a:gd name="connsiteX16" fmla="*/ 361778 w 4884918"/>
              <a:gd name="connsiteY16" fmla="*/ 6145524 h 6858000"/>
              <a:gd name="connsiteX17" fmla="*/ 591356 w 4884918"/>
              <a:gd name="connsiteY17" fmla="*/ 6843306 h 6858000"/>
              <a:gd name="connsiteX18" fmla="*/ 597415 w 4884918"/>
              <a:gd name="connsiteY18" fmla="*/ 6858000 h 6858000"/>
              <a:gd name="connsiteX19" fmla="*/ 545224 w 4884918"/>
              <a:gd name="connsiteY19" fmla="*/ 6858000 h 6858000"/>
              <a:gd name="connsiteX20" fmla="*/ 533604 w 4884918"/>
              <a:gd name="connsiteY20" fmla="*/ 6830072 h 6858000"/>
              <a:gd name="connsiteX21" fmla="*/ 169657 w 4884918"/>
              <a:gd name="connsiteY21" fmla="*/ 5556577 h 6858000"/>
              <a:gd name="connsiteX22" fmla="*/ 12169 w 4884918"/>
              <a:gd name="connsiteY22" fmla="*/ 4362835 h 6858000"/>
              <a:gd name="connsiteX23" fmla="*/ 46168 w 4884918"/>
              <a:gd name="connsiteY23" fmla="*/ 3338487 h 6858000"/>
              <a:gd name="connsiteX24" fmla="*/ 490574 w 4884918"/>
              <a:gd name="connsiteY24" fmla="*/ 1381078 h 6858000"/>
              <a:gd name="connsiteX25" fmla="*/ 984701 w 4884918"/>
              <a:gd name="connsiteY25"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4918"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4884918" y="0"/>
                </a:lnTo>
                <a:lnTo>
                  <a:pt x="4884918" y="6857999"/>
                </a:lnTo>
                <a:lnTo>
                  <a:pt x="4884918"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2"/>
          </a:solidFill>
          <a:ln w="6857" cap="flat">
            <a:noFill/>
            <a:prstDash val="solid"/>
            <a:miter/>
          </a:ln>
        </p:spPr>
        <p:txBody>
          <a:bodyPr wrap="square" rtlCol="0" anchor="ctr">
            <a:noAutofit/>
          </a:bodyPr>
          <a:lstStyle/>
          <a:p>
            <a:endParaRPr lang="en-US"/>
          </a:p>
        </p:txBody>
      </p:sp>
      <p:sp>
        <p:nvSpPr>
          <p:cNvPr id="13"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80" y="5439978"/>
            <a:ext cx="5897880" cy="18288"/>
          </a:xfrm>
          <a:custGeom>
            <a:avLst/>
            <a:gdLst>
              <a:gd name="connsiteX0" fmla="*/ 0 w 5897880"/>
              <a:gd name="connsiteY0" fmla="*/ 0 h 18288"/>
              <a:gd name="connsiteX1" fmla="*/ 537362 w 5897880"/>
              <a:gd name="connsiteY1" fmla="*/ 0 h 18288"/>
              <a:gd name="connsiteX2" fmla="*/ 1133704 w 5897880"/>
              <a:gd name="connsiteY2" fmla="*/ 0 h 18288"/>
              <a:gd name="connsiteX3" fmla="*/ 1671066 w 5897880"/>
              <a:gd name="connsiteY3" fmla="*/ 0 h 18288"/>
              <a:gd name="connsiteX4" fmla="*/ 2385365 w 5897880"/>
              <a:gd name="connsiteY4" fmla="*/ 0 h 18288"/>
              <a:gd name="connsiteX5" fmla="*/ 3040685 w 5897880"/>
              <a:gd name="connsiteY5" fmla="*/ 0 h 18288"/>
              <a:gd name="connsiteX6" fmla="*/ 3696005 w 5897880"/>
              <a:gd name="connsiteY6" fmla="*/ 0 h 18288"/>
              <a:gd name="connsiteX7" fmla="*/ 4469282 w 5897880"/>
              <a:gd name="connsiteY7" fmla="*/ 0 h 18288"/>
              <a:gd name="connsiteX8" fmla="*/ 5183581 w 5897880"/>
              <a:gd name="connsiteY8" fmla="*/ 0 h 18288"/>
              <a:gd name="connsiteX9" fmla="*/ 5897880 w 5897880"/>
              <a:gd name="connsiteY9" fmla="*/ 0 h 18288"/>
              <a:gd name="connsiteX10" fmla="*/ 5897880 w 5897880"/>
              <a:gd name="connsiteY10" fmla="*/ 18288 h 18288"/>
              <a:gd name="connsiteX11" fmla="*/ 5419496 w 5897880"/>
              <a:gd name="connsiteY11" fmla="*/ 18288 h 18288"/>
              <a:gd name="connsiteX12" fmla="*/ 4882134 w 5897880"/>
              <a:gd name="connsiteY12" fmla="*/ 18288 h 18288"/>
              <a:gd name="connsiteX13" fmla="*/ 4167835 w 5897880"/>
              <a:gd name="connsiteY13" fmla="*/ 18288 h 18288"/>
              <a:gd name="connsiteX14" fmla="*/ 3394558 w 5897880"/>
              <a:gd name="connsiteY14" fmla="*/ 18288 h 18288"/>
              <a:gd name="connsiteX15" fmla="*/ 2798216 w 5897880"/>
              <a:gd name="connsiteY15" fmla="*/ 18288 h 18288"/>
              <a:gd name="connsiteX16" fmla="*/ 2024939 w 5897880"/>
              <a:gd name="connsiteY16" fmla="*/ 18288 h 18288"/>
              <a:gd name="connsiteX17" fmla="*/ 1487576 w 5897880"/>
              <a:gd name="connsiteY17" fmla="*/ 18288 h 18288"/>
              <a:gd name="connsiteX18" fmla="*/ 1009193 w 5897880"/>
              <a:gd name="connsiteY18" fmla="*/ 18288 h 18288"/>
              <a:gd name="connsiteX19" fmla="*/ 0 w 5897880"/>
              <a:gd name="connsiteY19" fmla="*/ 18288 h 18288"/>
              <a:gd name="connsiteX20" fmla="*/ 0 w 5897880"/>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97880" h="18288" fill="none" extrusionOk="0">
                <a:moveTo>
                  <a:pt x="0" y="0"/>
                </a:moveTo>
                <a:cubicBezTo>
                  <a:pt x="232564" y="21549"/>
                  <a:pt x="389747" y="7320"/>
                  <a:pt x="537362" y="0"/>
                </a:cubicBezTo>
                <a:cubicBezTo>
                  <a:pt x="684977" y="-7320"/>
                  <a:pt x="894159" y="-7726"/>
                  <a:pt x="1133704" y="0"/>
                </a:cubicBezTo>
                <a:cubicBezTo>
                  <a:pt x="1373249" y="7726"/>
                  <a:pt x="1440352" y="-304"/>
                  <a:pt x="1671066" y="0"/>
                </a:cubicBezTo>
                <a:cubicBezTo>
                  <a:pt x="1901780" y="304"/>
                  <a:pt x="2091497" y="765"/>
                  <a:pt x="2385365" y="0"/>
                </a:cubicBezTo>
                <a:cubicBezTo>
                  <a:pt x="2679233" y="-765"/>
                  <a:pt x="2762926" y="2802"/>
                  <a:pt x="3040685" y="0"/>
                </a:cubicBezTo>
                <a:cubicBezTo>
                  <a:pt x="3318444" y="-2802"/>
                  <a:pt x="3409726" y="9093"/>
                  <a:pt x="3696005" y="0"/>
                </a:cubicBezTo>
                <a:cubicBezTo>
                  <a:pt x="3982284" y="-9093"/>
                  <a:pt x="4087272" y="27119"/>
                  <a:pt x="4469282" y="0"/>
                </a:cubicBezTo>
                <a:cubicBezTo>
                  <a:pt x="4851292" y="-27119"/>
                  <a:pt x="4924835" y="26473"/>
                  <a:pt x="5183581" y="0"/>
                </a:cubicBezTo>
                <a:cubicBezTo>
                  <a:pt x="5442327" y="-26473"/>
                  <a:pt x="5598463" y="7328"/>
                  <a:pt x="5897880" y="0"/>
                </a:cubicBezTo>
                <a:cubicBezTo>
                  <a:pt x="5898259" y="7355"/>
                  <a:pt x="5898164" y="10249"/>
                  <a:pt x="5897880" y="18288"/>
                </a:cubicBezTo>
                <a:cubicBezTo>
                  <a:pt x="5682742" y="31268"/>
                  <a:pt x="5520014" y="14700"/>
                  <a:pt x="5419496" y="18288"/>
                </a:cubicBezTo>
                <a:cubicBezTo>
                  <a:pt x="5318978" y="21876"/>
                  <a:pt x="5012864" y="-2446"/>
                  <a:pt x="4882134" y="18288"/>
                </a:cubicBezTo>
                <a:cubicBezTo>
                  <a:pt x="4751404" y="39022"/>
                  <a:pt x="4313676" y="-3937"/>
                  <a:pt x="4167835" y="18288"/>
                </a:cubicBezTo>
                <a:cubicBezTo>
                  <a:pt x="4021994" y="40513"/>
                  <a:pt x="3715729" y="50049"/>
                  <a:pt x="3394558" y="18288"/>
                </a:cubicBezTo>
                <a:cubicBezTo>
                  <a:pt x="3073387" y="-13473"/>
                  <a:pt x="3093227" y="29828"/>
                  <a:pt x="2798216" y="18288"/>
                </a:cubicBezTo>
                <a:cubicBezTo>
                  <a:pt x="2503205" y="6748"/>
                  <a:pt x="2297615" y="22459"/>
                  <a:pt x="2024939" y="18288"/>
                </a:cubicBezTo>
                <a:cubicBezTo>
                  <a:pt x="1752263" y="14117"/>
                  <a:pt x="1629814" y="-5485"/>
                  <a:pt x="1487576" y="18288"/>
                </a:cubicBezTo>
                <a:cubicBezTo>
                  <a:pt x="1345338" y="42061"/>
                  <a:pt x="1238885" y="15810"/>
                  <a:pt x="1009193" y="18288"/>
                </a:cubicBezTo>
                <a:cubicBezTo>
                  <a:pt x="779501" y="20766"/>
                  <a:pt x="441829" y="-24679"/>
                  <a:pt x="0" y="18288"/>
                </a:cubicBezTo>
                <a:cubicBezTo>
                  <a:pt x="-384" y="12702"/>
                  <a:pt x="-513" y="4636"/>
                  <a:pt x="0" y="0"/>
                </a:cubicBezTo>
                <a:close/>
              </a:path>
              <a:path w="5897880" h="18288" stroke="0" extrusionOk="0">
                <a:moveTo>
                  <a:pt x="0" y="0"/>
                </a:moveTo>
                <a:cubicBezTo>
                  <a:pt x="196299" y="-26676"/>
                  <a:pt x="463834" y="6738"/>
                  <a:pt x="596341" y="0"/>
                </a:cubicBezTo>
                <a:cubicBezTo>
                  <a:pt x="728848" y="-6738"/>
                  <a:pt x="857267" y="1845"/>
                  <a:pt x="1074725" y="0"/>
                </a:cubicBezTo>
                <a:cubicBezTo>
                  <a:pt x="1292183" y="-1845"/>
                  <a:pt x="1545672" y="3744"/>
                  <a:pt x="1848002" y="0"/>
                </a:cubicBezTo>
                <a:cubicBezTo>
                  <a:pt x="2150332" y="-3744"/>
                  <a:pt x="2306688" y="-14526"/>
                  <a:pt x="2444344" y="0"/>
                </a:cubicBezTo>
                <a:cubicBezTo>
                  <a:pt x="2582000" y="14526"/>
                  <a:pt x="2761095" y="-11862"/>
                  <a:pt x="3040685" y="0"/>
                </a:cubicBezTo>
                <a:cubicBezTo>
                  <a:pt x="3320275" y="11862"/>
                  <a:pt x="3622320" y="-32867"/>
                  <a:pt x="3813962" y="0"/>
                </a:cubicBezTo>
                <a:cubicBezTo>
                  <a:pt x="4005604" y="32867"/>
                  <a:pt x="4117810" y="-10778"/>
                  <a:pt x="4351325" y="0"/>
                </a:cubicBezTo>
                <a:cubicBezTo>
                  <a:pt x="4584840" y="10778"/>
                  <a:pt x="4963783" y="-32384"/>
                  <a:pt x="5124602" y="0"/>
                </a:cubicBezTo>
                <a:cubicBezTo>
                  <a:pt x="5285421" y="32384"/>
                  <a:pt x="5705238" y="-29538"/>
                  <a:pt x="5897880" y="0"/>
                </a:cubicBezTo>
                <a:cubicBezTo>
                  <a:pt x="5898220" y="5688"/>
                  <a:pt x="5897711" y="13142"/>
                  <a:pt x="5897880" y="18288"/>
                </a:cubicBezTo>
                <a:cubicBezTo>
                  <a:pt x="5630425" y="-1425"/>
                  <a:pt x="5532865" y="12244"/>
                  <a:pt x="5242560" y="18288"/>
                </a:cubicBezTo>
                <a:cubicBezTo>
                  <a:pt x="4952255" y="24332"/>
                  <a:pt x="4783060" y="5748"/>
                  <a:pt x="4646219" y="18288"/>
                </a:cubicBezTo>
                <a:cubicBezTo>
                  <a:pt x="4509378" y="30828"/>
                  <a:pt x="4163771" y="-13995"/>
                  <a:pt x="3872941" y="18288"/>
                </a:cubicBezTo>
                <a:cubicBezTo>
                  <a:pt x="3582111" y="50571"/>
                  <a:pt x="3362704" y="-1402"/>
                  <a:pt x="3099664" y="18288"/>
                </a:cubicBezTo>
                <a:cubicBezTo>
                  <a:pt x="2836624" y="37978"/>
                  <a:pt x="2747441" y="19657"/>
                  <a:pt x="2562301" y="18288"/>
                </a:cubicBezTo>
                <a:cubicBezTo>
                  <a:pt x="2377161" y="16919"/>
                  <a:pt x="2104946" y="21735"/>
                  <a:pt x="1906981" y="18288"/>
                </a:cubicBezTo>
                <a:cubicBezTo>
                  <a:pt x="1709016" y="14841"/>
                  <a:pt x="1304654" y="-2323"/>
                  <a:pt x="1133704" y="18288"/>
                </a:cubicBezTo>
                <a:cubicBezTo>
                  <a:pt x="962754" y="38899"/>
                  <a:pt x="457048" y="2985"/>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2">
            <a:extLst>
              <a:ext uri="{FF2B5EF4-FFF2-40B4-BE49-F238E27FC236}">
                <a16:creationId xmlns:a16="http://schemas.microsoft.com/office/drawing/2014/main" id="{8FFD9892-EDE5-4886-A313-66099DA8C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7483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A03DDA1224C542A683FF9332AE5FC7" ma:contentTypeVersion="4" ma:contentTypeDescription="Create a new document." ma:contentTypeScope="" ma:versionID="c164f8a8e01eadfdc74bc100309322dd">
  <xsd:schema xmlns:xsd="http://www.w3.org/2001/XMLSchema" xmlns:xs="http://www.w3.org/2001/XMLSchema" xmlns:p="http://schemas.microsoft.com/office/2006/metadata/properties" xmlns:ns2="8654d6a8-9f19-4d5e-856b-bdd82a1884aa" targetNamespace="http://schemas.microsoft.com/office/2006/metadata/properties" ma:root="true" ma:fieldsID="51f936f6cc34176be17b6f2d916febe0" ns2:_="">
    <xsd:import namespace="8654d6a8-9f19-4d5e-856b-bdd82a1884a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54d6a8-9f19-4d5e-856b-bdd82a1884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FF50FD-0E9D-4A64-9C85-ADB7CDB9DADF}"/>
</file>

<file path=customXml/itemProps2.xml><?xml version="1.0" encoding="utf-8"?>
<ds:datastoreItem xmlns:ds="http://schemas.openxmlformats.org/officeDocument/2006/customXml" ds:itemID="{5FB8BA04-F12F-4E57-802B-D6B1E3132A1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3F88DBA-35B5-4BF4-A6BE-2C8EC85EA1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801</TotalTime>
  <Words>4566</Words>
  <Application>Microsoft Office PowerPoint</Application>
  <PresentationFormat>Widescreen</PresentationFormat>
  <Paragraphs>491</Paragraphs>
  <Slides>24</Slides>
  <Notes>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IT Project Management  Chapter 1: Introduction</vt:lpstr>
      <vt:lpstr>Course Outcome</vt:lpstr>
      <vt:lpstr>What is a Project?</vt:lpstr>
      <vt:lpstr>What is a Project?</vt:lpstr>
      <vt:lpstr>Project Characteristics</vt:lpstr>
      <vt:lpstr>Project Management</vt:lpstr>
      <vt:lpstr>Advantages of Project Management Principles </vt:lpstr>
      <vt:lpstr>Project Lifecycle</vt:lpstr>
      <vt:lpstr>Common Project Pitfalls</vt:lpstr>
      <vt:lpstr>Common Project Pitfalls</vt:lpstr>
      <vt:lpstr>PM in a Research World:  Perception or Real?</vt:lpstr>
      <vt:lpstr>Project Team  Roles and Responsibilities</vt:lpstr>
      <vt:lpstr>Project Sponsor Accountabilities</vt:lpstr>
      <vt:lpstr>Sponsorship Behaviours &amp; Characteristics</vt:lpstr>
      <vt:lpstr>Positive Sponsor Behaviours and Characteristics</vt:lpstr>
      <vt:lpstr>Negative Sponsor Behaviours and Characteristics</vt:lpstr>
      <vt:lpstr>Identifying the Project Manager/ PI: Their  Role</vt:lpstr>
      <vt:lpstr>Stakeholders</vt:lpstr>
      <vt:lpstr>Characteristics/Skills of an effective PM / PI</vt:lpstr>
      <vt:lpstr>5 behaviours of high performance managers</vt:lpstr>
      <vt:lpstr>Six Unspoken Habits of Highly Effective Project Managers</vt:lpstr>
      <vt:lpstr>Project Human Resource Management The PI’s role</vt:lpstr>
      <vt:lpstr>Final Comments</vt:lpstr>
      <vt:lpstr>Thankyou!</vt:lpstr>
    </vt:vector>
  </TitlesOfParts>
  <Company>Dublin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Kelso</dc:creator>
  <cp:lastModifiedBy>Ismaran Duwadi</cp:lastModifiedBy>
  <cp:revision>183</cp:revision>
  <dcterms:created xsi:type="dcterms:W3CDTF">2019-01-08T14:12:06Z</dcterms:created>
  <dcterms:modified xsi:type="dcterms:W3CDTF">2021-09-25T16:21:59Z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0x01010073A03DDA1224C542A683FF9332AE5FC7</vt:lpwstr>
  </property>
</Properties>
</file>